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90" r:id="rId2"/>
    <p:sldId id="591" r:id="rId3"/>
    <p:sldId id="592" r:id="rId4"/>
    <p:sldId id="593" r:id="rId5"/>
    <p:sldId id="594" r:id="rId6"/>
    <p:sldId id="595" r:id="rId7"/>
    <p:sldId id="596" r:id="rId8"/>
    <p:sldId id="597" r:id="rId9"/>
    <p:sldId id="598" r:id="rId10"/>
    <p:sldId id="599" r:id="rId11"/>
    <p:sldId id="600" r:id="rId12"/>
    <p:sldId id="601" r:id="rId13"/>
    <p:sldId id="602" r:id="rId14"/>
    <p:sldId id="603" r:id="rId15"/>
    <p:sldId id="604" r:id="rId16"/>
    <p:sldId id="605" r:id="rId17"/>
    <p:sldId id="606" r:id="rId18"/>
    <p:sldId id="607" r:id="rId19"/>
    <p:sldId id="608" r:id="rId20"/>
    <p:sldId id="609" r:id="rId21"/>
    <p:sldId id="610" r:id="rId22"/>
    <p:sldId id="611" r:id="rId23"/>
    <p:sldId id="612" r:id="rId24"/>
    <p:sldId id="614" r:id="rId25"/>
    <p:sldId id="615" r:id="rId26"/>
    <p:sldId id="616" r:id="rId27"/>
    <p:sldId id="617" r:id="rId28"/>
    <p:sldId id="618" r:id="rId29"/>
    <p:sldId id="613" r:id="rId30"/>
    <p:sldId id="622" r:id="rId31"/>
    <p:sldId id="627" r:id="rId32"/>
    <p:sldId id="628" r:id="rId33"/>
    <p:sldId id="623" r:id="rId34"/>
    <p:sldId id="624" r:id="rId35"/>
    <p:sldId id="625" r:id="rId36"/>
    <p:sldId id="626" r:id="rId37"/>
    <p:sldId id="629" r:id="rId38"/>
    <p:sldId id="630" r:id="rId39"/>
    <p:sldId id="632" r:id="rId40"/>
    <p:sldId id="633" r:id="rId41"/>
    <p:sldId id="634" r:id="rId42"/>
    <p:sldId id="635" r:id="rId43"/>
    <p:sldId id="637" r:id="rId44"/>
    <p:sldId id="640" r:id="rId45"/>
    <p:sldId id="641" r:id="rId46"/>
    <p:sldId id="638" r:id="rId47"/>
    <p:sldId id="639" r:id="rId48"/>
    <p:sldId id="585" r:id="rId49"/>
    <p:sldId id="586" r:id="rId50"/>
    <p:sldId id="587" r:id="rId51"/>
    <p:sldId id="588" r:id="rId52"/>
    <p:sldId id="589" r:id="rId53"/>
    <p:sldId id="636" r:id="rId54"/>
    <p:sldId id="327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8" autoAdjust="0"/>
    <p:restoredTop sz="86235" autoAdjust="0"/>
  </p:normalViewPr>
  <p:slideViewPr>
    <p:cSldViewPr snapToGrid="0">
      <p:cViewPr varScale="1">
        <p:scale>
          <a:sx n="99" d="100"/>
          <a:sy n="99" d="100"/>
        </p:scale>
        <p:origin x="8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082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B87D5-3AFA-4424-B0B4-EC9A995FA4A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DED20-6E73-4164-87F0-1FA31802F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883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594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6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329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93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50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6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86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837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92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1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1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54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10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9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14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34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450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76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259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86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10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9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00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637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4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291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0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75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6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DED20-6E73-4164-87F0-1FA31802F2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42065A4-9E15-4B28-A7C8-302EA6DE6229}"/>
              </a:ext>
            </a:extLst>
          </p:cNvPr>
          <p:cNvSpPr/>
          <p:nvPr userDrawn="1"/>
        </p:nvSpPr>
        <p:spPr>
          <a:xfrm>
            <a:off x="0" y="116958"/>
            <a:ext cx="12192000" cy="67410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C705E2-F6EB-42E3-AE9B-8ABFBAAF30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865" y="5272590"/>
            <a:ext cx="2695935" cy="1097595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EE47B278-FC4E-4D4F-9C8D-09E8AF11F55B}"/>
              </a:ext>
            </a:extLst>
          </p:cNvPr>
          <p:cNvSpPr/>
          <p:nvPr userDrawn="1"/>
        </p:nvSpPr>
        <p:spPr>
          <a:xfrm>
            <a:off x="0" y="0"/>
            <a:ext cx="12192000" cy="5662580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201B34-583D-4549-8884-A8F03FEF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60C85E-E0AC-4572-B027-38D83E667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9898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3" name="날짜 개체 틀 3">
            <a:extLst>
              <a:ext uri="{FF2B5EF4-FFF2-40B4-BE49-F238E27FC236}">
                <a16:creationId xmlns:a16="http://schemas.microsoft.com/office/drawing/2014/main" id="{DC9A2653-8486-414F-B644-2D9062AA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440A3EA2-F2DD-4060-B59A-D694BBCE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DAEDD336-5865-453F-9FBB-372F9B6C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3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37451-7AE4-4982-9F4C-3E044888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40D9B5-44F4-46CE-8934-6E69CE496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27A45-FBA1-4917-9A47-E14C0793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BC2E1-51BB-454E-8776-6344083D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B851D-B531-4B98-8E4E-998B4BE0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4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8735F4-D30D-41AF-9339-31A956523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90465"/>
            <a:ext cx="2628900" cy="54864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5C4D7C-AAD9-4F3E-BB36-B11D6EF9A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0465"/>
            <a:ext cx="7734300" cy="54864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9EA84-DF46-4B02-AB60-02B2851D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65B51E-4E1F-4E5E-BE7B-B459460DB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BCEA1-D538-45CE-A321-9CA08469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40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마지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문서 5"/>
          <p:cNvSpPr/>
          <p:nvPr/>
        </p:nvSpPr>
        <p:spPr>
          <a:xfrm>
            <a:off x="0" y="116958"/>
            <a:ext cx="12192000" cy="5662580"/>
          </a:xfrm>
          <a:prstGeom prst="flowChartDocumen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문서 8"/>
          <p:cNvSpPr/>
          <p:nvPr/>
        </p:nvSpPr>
        <p:spPr>
          <a:xfrm>
            <a:off x="0" y="0"/>
            <a:ext cx="12192000" cy="5662580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C880A4-525B-6D46-8CE5-9B162EB9AC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3000"/>
          </a:blip>
          <a:stretch>
            <a:fillRect/>
          </a:stretch>
        </p:blipFill>
        <p:spPr>
          <a:xfrm>
            <a:off x="4778196" y="1167617"/>
            <a:ext cx="2275747" cy="926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992077-19EE-FF49-811F-1E442241CDD0}"/>
              </a:ext>
            </a:extLst>
          </p:cNvPr>
          <p:cNvSpPr txBox="1"/>
          <p:nvPr/>
        </p:nvSpPr>
        <p:spPr>
          <a:xfrm>
            <a:off x="3388519" y="2831290"/>
            <a:ext cx="5414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감 사 합 </a:t>
            </a:r>
            <a:r>
              <a:rPr kumimoji="1" lang="ko-KR" altLang="en-US" sz="5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니</a:t>
            </a:r>
            <a:r>
              <a:rPr kumimoji="1" lang="ko-KR" altLang="en-US" sz="5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822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12DF8-6019-496C-B094-44C73F0C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73F90-BFA2-46D8-A0DE-FA1F03F5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ECB0F-27DE-4DB5-8414-2133413B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67439-4B99-4156-A7A3-B5CF137A1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3AAA02-B284-4AF6-8373-67B7E6A1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7"/>
            <a:ext cx="10515600" cy="102235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32D8132-9B69-4263-88CC-C02CC252E65D}"/>
              </a:ext>
            </a:extLst>
          </p:cNvPr>
          <p:cNvSpPr/>
          <p:nvPr userDrawn="1"/>
        </p:nvSpPr>
        <p:spPr>
          <a:xfrm>
            <a:off x="0" y="116958"/>
            <a:ext cx="12192000" cy="67410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D10493-E774-4933-A498-DD1D6165C7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865" y="5272590"/>
            <a:ext cx="2695935" cy="1097595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6F2DF464-151B-4430-95CF-00D190D22F0F}"/>
              </a:ext>
            </a:extLst>
          </p:cNvPr>
          <p:cNvSpPr/>
          <p:nvPr userDrawn="1"/>
        </p:nvSpPr>
        <p:spPr>
          <a:xfrm>
            <a:off x="0" y="0"/>
            <a:ext cx="12192000" cy="5662580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3E3475-37C9-4B17-B303-8D699A6AC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340FD-FE62-45FF-AC4F-0F95569DE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9675A-4946-432D-A52C-8D3C9CE3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2A642-CA03-48C8-80AA-C25205A8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EB4C-8D7F-48F7-BDEA-9DB83D86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5D1E-FA53-4CFB-893A-9457EB06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067876-7090-48C2-84DE-527178A5B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1AD861-E827-4C9E-B9C1-2FDBC8429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3650C3-C63B-4E8C-95D5-B15803A1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50793C-1F89-48A8-B38F-A5D57268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82F566-BDF3-4273-8F31-FACF162A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F0828-4D22-4225-9920-92939671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7"/>
            <a:ext cx="10515600" cy="102235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D1A119-8646-45D2-B396-FB7D0C445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3771D-C829-4B8D-9555-44DA1ED75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EE7C68-13B6-4218-9A37-834656993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5BE42E-F296-4522-A19B-A522943EF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AE236-2CE7-4F6C-AEF8-6BFA1C9A3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E25B39-6968-4E1C-B3A4-0EC58D86A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4FC48F-D0FB-44C9-8CA6-4CB1FA72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1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DDA067-0EC9-456E-BBFD-42AF443D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18EDE4-F88A-48EA-9D18-A383D5F4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0AE8B9-8C44-4A93-A047-3609A46A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BDF9D93-7064-438B-BF65-F8AFB0DD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7"/>
            <a:ext cx="10515600" cy="102235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F4FE13-65D8-4E5D-9B2A-DC9271D2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FB4391-2D57-4D3A-994D-ADCADB92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7A1FED-6406-4EE2-9DC9-3B41BE19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6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8F2B7-C8D3-4CFE-A33B-455DBD708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E883A-46BA-468A-9600-5D01946A2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FAF40-5ACC-4193-895C-1B461E48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17C52E-285D-4D37-9D23-05DF525F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C2A7EE-BF56-4B79-A48C-17A10B92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428DDD6-9D12-48E5-93A1-0163ABD1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46448"/>
            <a:ext cx="3932237" cy="131095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42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A9F87-39BC-4F5C-B32F-E8B1E187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46448"/>
            <a:ext cx="3932237" cy="131095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11AFBE-D04C-401D-B4B6-294EA23FC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CD925-A091-466E-858D-906FF787A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25748-B922-4665-8124-50B4CEE1A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6D2C21-8DDD-490A-83EB-3F952530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32723-C393-4E29-A429-748027E8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2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6234FC-572F-4B95-AE18-27151C7364BC}"/>
              </a:ext>
            </a:extLst>
          </p:cNvPr>
          <p:cNvSpPr/>
          <p:nvPr userDrawn="1"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E136FA-1B31-497C-A3A6-31E968BDB35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61700" y="69939"/>
            <a:ext cx="895381" cy="364536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2B868D-68BE-4CC3-91A2-634E25BE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7387"/>
            <a:ext cx="10515600" cy="1003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34CD-026A-4FC6-8FE2-DEAC7EB0F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41319-7D84-4FB5-B8BB-86D0030DD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81C53-B4B8-4C2F-B129-E839C6C9168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889CC7-B8FE-4481-8155-7396022AF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E8E3C-36D5-49C5-85E5-03CB528C5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04C24-21D3-4F1B-9606-F07B45933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0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blog.unity.com/kr/technology/2d-pixel-perfect-how-to-set-up-your-unity-project-for-retro-8-bits-gam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itch.io/game-assets/free/tag-pixel-ar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채팅을 구현하는 방법은 </a:t>
            </a:r>
            <a:r>
              <a:rPr lang="en-US" altLang="ko-KR" sz="2000" dirty="0"/>
              <a:t>2</a:t>
            </a:r>
            <a:r>
              <a:rPr lang="ko-KR" altLang="en-US" sz="2000" dirty="0"/>
              <a:t>가지가 있습니다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1. Photon Chat</a:t>
            </a:r>
            <a:r>
              <a:rPr lang="ko-KR" altLang="en-US" sz="2000" dirty="0"/>
              <a:t>을 이용하여 별개의 채팅 서버를 구성합니다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2. </a:t>
            </a:r>
            <a:r>
              <a:rPr lang="en-US" altLang="ko-KR" sz="2000" dirty="0" err="1"/>
              <a:t>PunRPC</a:t>
            </a:r>
            <a:r>
              <a:rPr lang="ko-KR" altLang="en-US" sz="2000" dirty="0"/>
              <a:t>를 이용하여 직접 기능을 개발합니다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 구현하기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EBB63-D9D3-79D5-A9ED-DDE8101A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57" y="3742909"/>
            <a:ext cx="5663443" cy="2667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B52A7C-BBE8-1337-E42F-EE0EDD8CA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57" y="4388704"/>
            <a:ext cx="5244329" cy="13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87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D0B139D-507B-CF8B-27DE-C25E7D82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18" y="3920119"/>
            <a:ext cx="2944243" cy="121662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Inputfield</a:t>
            </a:r>
            <a:r>
              <a:rPr lang="ko-KR" altLang="en-US" sz="2000" dirty="0"/>
              <a:t>에 자동으로 자식으로 붙어 나오는 </a:t>
            </a:r>
            <a:r>
              <a:rPr lang="en-US" altLang="ko-KR" sz="2000" dirty="0"/>
              <a:t>Text</a:t>
            </a:r>
            <a:r>
              <a:rPr lang="ko-KR" altLang="en-US" sz="2000" dirty="0"/>
              <a:t>는 무언가 데이터를 입력했을 때 나오는 텍스트입니다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</a:t>
            </a:r>
            <a:r>
              <a:rPr lang="en-US" altLang="ko-KR" dirty="0" err="1"/>
              <a:t>InputField</a:t>
            </a:r>
            <a:r>
              <a:rPr lang="en-US" altLang="ko-KR" dirty="0"/>
              <a:t> </a:t>
            </a:r>
            <a:r>
              <a:rPr lang="ko-KR" altLang="en-US" dirty="0"/>
              <a:t>배치하기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DB0C0-0344-C082-8830-E6125BD49C5D}"/>
              </a:ext>
            </a:extLst>
          </p:cNvPr>
          <p:cNvSpPr/>
          <p:nvPr/>
        </p:nvSpPr>
        <p:spPr>
          <a:xfrm>
            <a:off x="3026497" y="4715312"/>
            <a:ext cx="2912664" cy="421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383133-3EBA-F425-6A9E-BED785B4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700" y="3805780"/>
            <a:ext cx="2268803" cy="14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2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8F542C-EF35-32FF-45B6-616932C0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10" y="3355719"/>
            <a:ext cx="5419834" cy="3196001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InputField</a:t>
            </a:r>
            <a:r>
              <a:rPr lang="en-US" altLang="ko-KR" sz="2000" dirty="0"/>
              <a:t> &gt;&gt; Text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 </a:t>
            </a:r>
            <a:r>
              <a:rPr lang="ko-KR" altLang="en-US" sz="2000" dirty="0"/>
              <a:t>정보를 변경합니다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폰트 사이즈를 </a:t>
            </a:r>
            <a:r>
              <a:rPr lang="en-US" altLang="ko-KR" sz="2000" dirty="0"/>
              <a:t>30</a:t>
            </a:r>
            <a:r>
              <a:rPr lang="ko-KR" altLang="en-US" sz="2000" dirty="0"/>
              <a:t>으로 키웁니다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글자를 중앙 정렬 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</a:t>
            </a:r>
            <a:r>
              <a:rPr lang="en-US" altLang="ko-KR" dirty="0" err="1"/>
              <a:t>InputField</a:t>
            </a:r>
            <a:r>
              <a:rPr lang="en-US" altLang="ko-KR" dirty="0"/>
              <a:t> </a:t>
            </a:r>
            <a:r>
              <a:rPr lang="ko-KR" altLang="en-US" dirty="0"/>
              <a:t>배치하기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7E5943-E1DB-8D06-5379-C7C6159DAA76}"/>
              </a:ext>
            </a:extLst>
          </p:cNvPr>
          <p:cNvSpPr/>
          <p:nvPr/>
        </p:nvSpPr>
        <p:spPr>
          <a:xfrm>
            <a:off x="1443313" y="5274627"/>
            <a:ext cx="3926746" cy="238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C6EB59-A6CB-7C40-890D-CA7B4E753315}"/>
              </a:ext>
            </a:extLst>
          </p:cNvPr>
          <p:cNvSpPr/>
          <p:nvPr/>
        </p:nvSpPr>
        <p:spPr>
          <a:xfrm>
            <a:off x="1241466" y="6173046"/>
            <a:ext cx="3926746" cy="238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832C68-1EB8-01E3-7B2D-904857798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147" y="3762387"/>
            <a:ext cx="4971235" cy="23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4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D24971D-F8AA-805D-E16C-EFB4C781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16" y="3712969"/>
            <a:ext cx="3153021" cy="2332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A1CD0F-392F-ACCC-AAEA-6D92FDC4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88" y="3275147"/>
            <a:ext cx="2999480" cy="3379082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다음으로 채팅을 실행하는 </a:t>
            </a:r>
            <a:r>
              <a:rPr lang="en-US" altLang="ko-KR" sz="2000" dirty="0"/>
              <a:t>Button</a:t>
            </a:r>
            <a:r>
              <a:rPr lang="ko-KR" altLang="en-US" sz="2000" dirty="0"/>
              <a:t>를 만듭니다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Hierarchy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InputField</a:t>
            </a:r>
            <a:r>
              <a:rPr lang="en-US" altLang="ko-KR" sz="2000" dirty="0"/>
              <a:t> </a:t>
            </a:r>
            <a:r>
              <a:rPr lang="ko-KR" altLang="en-US" sz="2000" dirty="0"/>
              <a:t>위에 마우스를 놓고 우 클릭 한 후 </a:t>
            </a:r>
            <a:br>
              <a:rPr lang="en-US" altLang="ko-KR" sz="2000" dirty="0"/>
            </a:br>
            <a:r>
              <a:rPr lang="en-US" altLang="ko-KR" sz="2000" dirty="0"/>
              <a:t>UI &gt;&gt; Button</a:t>
            </a:r>
            <a:r>
              <a:rPr lang="ko-KR" altLang="en-US" sz="2000" dirty="0"/>
              <a:t>를 만듭니다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새로 만들어진 </a:t>
            </a:r>
            <a:r>
              <a:rPr lang="en-US" altLang="ko-KR" sz="2000" dirty="0"/>
              <a:t>Button</a:t>
            </a:r>
            <a:r>
              <a:rPr lang="ko-KR" altLang="en-US" sz="2000" dirty="0"/>
              <a:t>이 반드시</a:t>
            </a:r>
            <a:r>
              <a:rPr lang="en-US" altLang="ko-KR" sz="2000" dirty="0"/>
              <a:t> </a:t>
            </a:r>
            <a:r>
              <a:rPr lang="en-US" altLang="ko-KR" sz="2000" dirty="0" err="1">
                <a:solidFill>
                  <a:srgbClr val="FF0000"/>
                </a:solidFill>
              </a:rPr>
              <a:t>InputField</a:t>
            </a:r>
            <a:r>
              <a:rPr lang="ko-KR" altLang="en-US" sz="2000" dirty="0">
                <a:solidFill>
                  <a:srgbClr val="FF0000"/>
                </a:solidFill>
              </a:rPr>
              <a:t>의 자식</a:t>
            </a:r>
            <a:r>
              <a:rPr lang="ko-KR" altLang="en-US" sz="2000" dirty="0"/>
              <a:t>으로 붙었는지 확인하세요</a:t>
            </a:r>
            <a:r>
              <a:rPr lang="en-US" altLang="ko-KR" sz="2000" dirty="0"/>
              <a:t>!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Button </a:t>
            </a:r>
            <a:r>
              <a:rPr lang="ko-KR" altLang="en-US" dirty="0"/>
              <a:t>배치하기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C507F-36F0-406A-D058-0E56C06F5498}"/>
              </a:ext>
            </a:extLst>
          </p:cNvPr>
          <p:cNvSpPr/>
          <p:nvPr/>
        </p:nvSpPr>
        <p:spPr>
          <a:xfrm>
            <a:off x="4493030" y="6498454"/>
            <a:ext cx="1350337" cy="155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6A572-976D-56DB-DDE0-4FC3E55B6641}"/>
              </a:ext>
            </a:extLst>
          </p:cNvPr>
          <p:cNvSpPr/>
          <p:nvPr/>
        </p:nvSpPr>
        <p:spPr>
          <a:xfrm>
            <a:off x="7127346" y="5549550"/>
            <a:ext cx="1783505" cy="240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32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6283C6-AB39-4398-998E-89493F75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01" y="4557811"/>
            <a:ext cx="4782945" cy="11984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3A8251-4CA6-3AB0-F819-19168B29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47" y="3518331"/>
            <a:ext cx="2495550" cy="28575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Button</a:t>
            </a:r>
            <a:r>
              <a:rPr lang="ko-KR" altLang="en-US" sz="2000" dirty="0"/>
              <a:t>이 항상 </a:t>
            </a:r>
            <a:r>
              <a:rPr lang="en-US" altLang="ko-KR" sz="2000" dirty="0" err="1"/>
              <a:t>InputField</a:t>
            </a:r>
            <a:r>
              <a:rPr lang="ko-KR" altLang="en-US" sz="2000" dirty="0"/>
              <a:t> 하단에 나오게 하기 위해 </a:t>
            </a:r>
            <a:r>
              <a:rPr lang="en-US" altLang="ko-KR" sz="2000" dirty="0"/>
              <a:t>Anchor Preset</a:t>
            </a:r>
            <a:r>
              <a:rPr lang="ko-KR" altLang="en-US" sz="2000" dirty="0"/>
              <a:t>을 설정합니다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1. Button 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</a:t>
            </a:r>
            <a:r>
              <a:rPr lang="ko-KR" altLang="en-US" sz="2000" dirty="0"/>
              <a:t>의 좌상단에 있는 버튼을 클릭합니다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새로운 창이 켜진 상태로 </a:t>
            </a:r>
            <a:r>
              <a:rPr lang="en-US" altLang="ko-KR" sz="2000" dirty="0"/>
              <a:t>Alt + Shift</a:t>
            </a:r>
            <a:r>
              <a:rPr lang="ko-KR" altLang="en-US" sz="2000" dirty="0"/>
              <a:t>를 누르면 그림이 바뀝니다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화면과 같은 버튼을 누르면 </a:t>
            </a:r>
            <a:r>
              <a:rPr lang="en-US" altLang="ko-KR" sz="2000" dirty="0"/>
              <a:t>Button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InputField</a:t>
            </a:r>
            <a:r>
              <a:rPr lang="ko-KR" altLang="en-US" sz="2000" dirty="0"/>
              <a:t>의 하단에 꽉 차게 고정됩니다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Button </a:t>
            </a:r>
            <a:r>
              <a:rPr lang="ko-KR" altLang="en-US" dirty="0"/>
              <a:t>배치하기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DB0C0-0344-C082-8830-E6125BD49C5D}"/>
              </a:ext>
            </a:extLst>
          </p:cNvPr>
          <p:cNvSpPr/>
          <p:nvPr/>
        </p:nvSpPr>
        <p:spPr>
          <a:xfrm>
            <a:off x="1361701" y="4978628"/>
            <a:ext cx="806963" cy="613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371515-2138-A9B3-BBA3-640A168BA7BE}"/>
              </a:ext>
            </a:extLst>
          </p:cNvPr>
          <p:cNvSpPr/>
          <p:nvPr/>
        </p:nvSpPr>
        <p:spPr>
          <a:xfrm>
            <a:off x="8664565" y="5358649"/>
            <a:ext cx="499132" cy="466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73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049AE8-6BC5-6B7D-B90A-06ED4CA7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05" y="3912532"/>
            <a:ext cx="4086225" cy="180975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InputField</a:t>
            </a:r>
            <a:r>
              <a:rPr lang="en-US" altLang="ko-KR" sz="2000" dirty="0"/>
              <a:t> 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</a:t>
            </a:r>
            <a:r>
              <a:rPr lang="ko-KR" altLang="en-US" sz="2000" dirty="0"/>
              <a:t>를 계속 수정합니다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높이를 </a:t>
            </a:r>
            <a:r>
              <a:rPr lang="en-US" altLang="ko-KR" sz="2000" dirty="0"/>
              <a:t>75</a:t>
            </a:r>
            <a:r>
              <a:rPr lang="ko-KR" altLang="en-US" sz="2000" dirty="0"/>
              <a:t>로 설정합니다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Y</a:t>
            </a:r>
            <a:r>
              <a:rPr lang="ko-KR" altLang="en-US" sz="2000" dirty="0"/>
              <a:t>축 위치를 </a:t>
            </a:r>
            <a:r>
              <a:rPr lang="en-US" altLang="ko-KR" sz="2000" dirty="0"/>
              <a:t>-100</a:t>
            </a:r>
            <a:r>
              <a:rPr lang="ko-KR" altLang="en-US" sz="2000" dirty="0"/>
              <a:t>으로 설정합니다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Button </a:t>
            </a:r>
            <a:r>
              <a:rPr lang="ko-KR" altLang="en-US" dirty="0"/>
              <a:t>배치하기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DB0C0-0344-C082-8830-E6125BD49C5D}"/>
              </a:ext>
            </a:extLst>
          </p:cNvPr>
          <p:cNvSpPr/>
          <p:nvPr/>
        </p:nvSpPr>
        <p:spPr>
          <a:xfrm>
            <a:off x="2799773" y="4750817"/>
            <a:ext cx="1910270" cy="943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AC61F1-7065-37E8-9AF1-7565BE3A7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729" y="3464942"/>
            <a:ext cx="42576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160EE2-0711-DE9D-4DCD-1175A388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43" y="3855663"/>
            <a:ext cx="4862769" cy="1886231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Button &gt;&gt; Text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 </a:t>
            </a:r>
            <a:r>
              <a:rPr lang="ko-KR" altLang="en-US" sz="2000" dirty="0"/>
              <a:t>정보를 변경합니다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텍스트를 변경합니다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폰트 사이즈를 </a:t>
            </a:r>
            <a:r>
              <a:rPr lang="en-US" altLang="ko-KR" sz="2000" dirty="0"/>
              <a:t>45</a:t>
            </a:r>
            <a:r>
              <a:rPr lang="ko-KR" altLang="en-US" sz="2000" dirty="0"/>
              <a:t>로 키웁니다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Button </a:t>
            </a:r>
            <a:r>
              <a:rPr lang="ko-KR" altLang="en-US" dirty="0"/>
              <a:t>배치하기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DB0C0-0344-C082-8830-E6125BD49C5D}"/>
              </a:ext>
            </a:extLst>
          </p:cNvPr>
          <p:cNvSpPr/>
          <p:nvPr/>
        </p:nvSpPr>
        <p:spPr>
          <a:xfrm>
            <a:off x="958000" y="4077561"/>
            <a:ext cx="1261417" cy="766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7E5943-E1DB-8D06-5379-C7C6159DAA76}"/>
              </a:ext>
            </a:extLst>
          </p:cNvPr>
          <p:cNvSpPr/>
          <p:nvPr/>
        </p:nvSpPr>
        <p:spPr>
          <a:xfrm>
            <a:off x="1097083" y="5503488"/>
            <a:ext cx="3926746" cy="238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01248E-5974-60C1-BF94-2E11043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47" y="3429000"/>
            <a:ext cx="4720654" cy="27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1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2983378-170E-1857-DED6-A7E51782F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18" y="3649475"/>
            <a:ext cx="3905092" cy="2545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6EF93C-E199-E1D7-A7B6-A706D98A0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429000"/>
            <a:ext cx="3079221" cy="325108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다음으로 채팅을</a:t>
            </a:r>
            <a:r>
              <a:rPr lang="en-US" altLang="ko-KR" sz="2000" dirty="0"/>
              <a:t> </a:t>
            </a:r>
            <a:r>
              <a:rPr lang="ko-KR" altLang="en-US" sz="2000" dirty="0"/>
              <a:t>표시할 말풍선을 만듭니다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Hierarchy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InputField</a:t>
            </a:r>
            <a:r>
              <a:rPr lang="en-US" altLang="ko-KR" sz="2000" dirty="0"/>
              <a:t> </a:t>
            </a:r>
            <a:r>
              <a:rPr lang="ko-KR" altLang="en-US" sz="2000" dirty="0"/>
              <a:t>위에 마우스를 놓고 우 클릭 한 후 </a:t>
            </a:r>
            <a:br>
              <a:rPr lang="en-US" altLang="ko-KR" sz="2000" dirty="0"/>
            </a:br>
            <a:r>
              <a:rPr lang="en-US" altLang="ko-KR" sz="2000" dirty="0"/>
              <a:t>UI &gt;&gt; Image</a:t>
            </a:r>
            <a:r>
              <a:rPr lang="ko-KR" altLang="en-US" sz="2000" dirty="0"/>
              <a:t>를 만듭니다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이름을 </a:t>
            </a:r>
            <a:r>
              <a:rPr lang="en-US" altLang="ko-KR" sz="2000" dirty="0"/>
              <a:t>Bubble</a:t>
            </a:r>
            <a:r>
              <a:rPr lang="ko-KR" altLang="en-US" sz="2000" dirty="0"/>
              <a:t>로 변경합니다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C507F-36F0-406A-D058-0E56C06F5498}"/>
              </a:ext>
            </a:extLst>
          </p:cNvPr>
          <p:cNvSpPr/>
          <p:nvPr/>
        </p:nvSpPr>
        <p:spPr>
          <a:xfrm>
            <a:off x="2291368" y="6532039"/>
            <a:ext cx="1626052" cy="148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6A572-976D-56DB-DDE0-4FC3E55B6641}"/>
              </a:ext>
            </a:extLst>
          </p:cNvPr>
          <p:cNvSpPr/>
          <p:nvPr/>
        </p:nvSpPr>
        <p:spPr>
          <a:xfrm>
            <a:off x="5204247" y="5691894"/>
            <a:ext cx="1783505" cy="240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C12150-D668-E085-6348-29C911FD3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108" y="3732182"/>
            <a:ext cx="2099246" cy="26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3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Image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</a:t>
            </a:r>
            <a:r>
              <a:rPr lang="ko-KR" altLang="en-US" sz="2000" dirty="0"/>
              <a:t>의 하단에서 </a:t>
            </a:r>
            <a:r>
              <a:rPr lang="en-US" altLang="ko-KR" sz="2000" dirty="0"/>
              <a:t>Add Component </a:t>
            </a:r>
            <a:r>
              <a:rPr lang="ko-KR" altLang="en-US" sz="2000" dirty="0"/>
              <a:t>버튼을 누릅니다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Vertical Layout Group</a:t>
            </a:r>
            <a:r>
              <a:rPr lang="ko-KR" altLang="en-US" sz="2000" dirty="0"/>
              <a:t>과 </a:t>
            </a:r>
            <a:r>
              <a:rPr lang="en-US" altLang="ko-KR" sz="2000" dirty="0"/>
              <a:t>Content Size Fitter</a:t>
            </a:r>
            <a:r>
              <a:rPr lang="ko-KR" altLang="en-US" sz="2000" dirty="0"/>
              <a:t>를 검색해 추가합니다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5DF33A-0465-B2BC-EC21-163D7092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36" y="4130059"/>
            <a:ext cx="1693653" cy="23195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9571BF-B6F0-DFBC-EBAE-DE71DAA6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660" y="4130059"/>
            <a:ext cx="1693653" cy="23195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B154F6-92CB-DB39-DA52-3C234EA8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512" y="3041158"/>
            <a:ext cx="3242975" cy="81646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6A572-976D-56DB-DDE0-4FC3E55B6641}"/>
              </a:ext>
            </a:extLst>
          </p:cNvPr>
          <p:cNvSpPr/>
          <p:nvPr/>
        </p:nvSpPr>
        <p:spPr>
          <a:xfrm>
            <a:off x="5204246" y="3593197"/>
            <a:ext cx="1783505" cy="240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C507F-36F0-406A-D058-0E56C06F5498}"/>
              </a:ext>
            </a:extLst>
          </p:cNvPr>
          <p:cNvSpPr/>
          <p:nvPr/>
        </p:nvSpPr>
        <p:spPr>
          <a:xfrm>
            <a:off x="3705797" y="4494029"/>
            <a:ext cx="1626052" cy="148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0C7346-8C59-A5E6-F460-15F89CD6D740}"/>
              </a:ext>
            </a:extLst>
          </p:cNvPr>
          <p:cNvSpPr/>
          <p:nvPr/>
        </p:nvSpPr>
        <p:spPr>
          <a:xfrm>
            <a:off x="6870660" y="4494029"/>
            <a:ext cx="1626052" cy="148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42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Content Size Fitter : </a:t>
            </a:r>
            <a:r>
              <a:rPr lang="ko-KR" altLang="en-US" sz="2000" dirty="0"/>
              <a:t>해당 오브젝트의 크기를 내부 자식 크기에 기반하여 조절해 줍니다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Preferred Size : </a:t>
            </a:r>
            <a:r>
              <a:rPr lang="ko-KR" altLang="en-US" sz="2000" dirty="0"/>
              <a:t>내부 요소의 기본 크기에 기반합니다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F4CB7C-8060-FED3-2843-C328AA47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73" y="4338537"/>
            <a:ext cx="5846772" cy="9943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57C96C-EC2B-AF6B-6B5F-8F569F17919A}"/>
              </a:ext>
            </a:extLst>
          </p:cNvPr>
          <p:cNvSpPr/>
          <p:nvPr/>
        </p:nvSpPr>
        <p:spPr>
          <a:xfrm>
            <a:off x="5642041" y="4679005"/>
            <a:ext cx="3356043" cy="525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AE0832-6EF9-804E-B1FE-6D7B8344B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81" y="3293288"/>
            <a:ext cx="4573722" cy="329672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Vertical Layout Group : </a:t>
            </a:r>
            <a:r>
              <a:rPr lang="ko-KR" altLang="en-US" sz="2000" dirty="0"/>
              <a:t>자식을 해당 오브젝트 아래에 수직으로 쌓아 배치합니다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Padding : </a:t>
            </a:r>
            <a:r>
              <a:rPr lang="ko-KR" altLang="en-US" sz="2000" dirty="0"/>
              <a:t>오브젝트 내부 상하좌우로 </a:t>
            </a:r>
            <a:r>
              <a:rPr lang="en-US" altLang="ko-KR" sz="2000" dirty="0"/>
              <a:t>15</a:t>
            </a:r>
            <a:r>
              <a:rPr lang="ko-KR" altLang="en-US" sz="2000" dirty="0"/>
              <a:t>만큼 마진을 둡니다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Control Child Size : </a:t>
            </a:r>
            <a:r>
              <a:rPr lang="ko-KR" altLang="en-US" sz="2000" dirty="0"/>
              <a:t>부모의 크기가 자식의 크기를 자동으로 적용합니다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활성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Child Force Expand : </a:t>
            </a:r>
            <a:r>
              <a:rPr lang="ko-KR" altLang="en-US" sz="2000" dirty="0"/>
              <a:t>자식의 크기를 강제로 확장 시킵니다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비활성</a:t>
            </a:r>
            <a:r>
              <a:rPr lang="en-US" altLang="ko-KR" sz="2000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57C96C-EC2B-AF6B-6B5F-8F569F17919A}"/>
              </a:ext>
            </a:extLst>
          </p:cNvPr>
          <p:cNvSpPr/>
          <p:nvPr/>
        </p:nvSpPr>
        <p:spPr>
          <a:xfrm>
            <a:off x="4182892" y="3852154"/>
            <a:ext cx="2480555" cy="1118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19018F-2349-856E-989B-900432120684}"/>
              </a:ext>
            </a:extLst>
          </p:cNvPr>
          <p:cNvSpPr/>
          <p:nvPr/>
        </p:nvSpPr>
        <p:spPr>
          <a:xfrm>
            <a:off x="6217442" y="5661346"/>
            <a:ext cx="2051069" cy="856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PunRPC</a:t>
            </a:r>
            <a:r>
              <a:rPr lang="ko-KR" altLang="en-US" sz="2000" dirty="0"/>
              <a:t>는</a:t>
            </a:r>
            <a:r>
              <a:rPr lang="en-US" altLang="ko-KR" sz="2000" dirty="0"/>
              <a:t>?</a:t>
            </a:r>
            <a:br>
              <a:rPr lang="en-US" altLang="ko-KR" sz="2000" dirty="0"/>
            </a:br>
            <a:r>
              <a:rPr lang="ko-KR" altLang="en-US" sz="2000" dirty="0"/>
              <a:t>방에 접속해 있는 모든 유저들의 메소드를 동시 실행하는 방법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 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38209B-518F-35AF-5333-6B187A00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610" y="5138751"/>
            <a:ext cx="965718" cy="9532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D9870B-BA59-A6E0-5454-FDCECAE30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63" y="5450950"/>
            <a:ext cx="965718" cy="9532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851025-223E-259F-CB19-4C9AD058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15" y="5126051"/>
            <a:ext cx="965718" cy="953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21AA5D-CE79-3AED-8F5A-8CDB79CF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71" y="5111190"/>
            <a:ext cx="965718" cy="953257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E610C7BE-EEBC-D7CD-F796-5BEF3572F639}"/>
              </a:ext>
            </a:extLst>
          </p:cNvPr>
          <p:cNvSpPr/>
          <p:nvPr/>
        </p:nvSpPr>
        <p:spPr>
          <a:xfrm rot="3193337">
            <a:off x="3834286" y="3429160"/>
            <a:ext cx="310719" cy="2095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33D31F5-E106-C04E-27D0-670267D60C9D}"/>
              </a:ext>
            </a:extLst>
          </p:cNvPr>
          <p:cNvSpPr/>
          <p:nvPr/>
        </p:nvSpPr>
        <p:spPr>
          <a:xfrm rot="900000">
            <a:off x="4993243" y="4114769"/>
            <a:ext cx="310719" cy="1249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DDEEE94-1C1F-E4FE-E962-2FEAE5B9B45A}"/>
              </a:ext>
            </a:extLst>
          </p:cNvPr>
          <p:cNvSpPr/>
          <p:nvPr/>
        </p:nvSpPr>
        <p:spPr>
          <a:xfrm rot="18900000">
            <a:off x="6340770" y="3716571"/>
            <a:ext cx="310719" cy="1497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902CC34-23FA-3113-5A26-6C9101CD2BE6}"/>
              </a:ext>
            </a:extLst>
          </p:cNvPr>
          <p:cNvSpPr/>
          <p:nvPr/>
        </p:nvSpPr>
        <p:spPr>
          <a:xfrm rot="18000000">
            <a:off x="7688333" y="2958558"/>
            <a:ext cx="310719" cy="27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EDB6E-613D-2460-DFBA-221614CC873D}"/>
              </a:ext>
            </a:extLst>
          </p:cNvPr>
          <p:cNvSpPr txBox="1"/>
          <p:nvPr/>
        </p:nvSpPr>
        <p:spPr>
          <a:xfrm>
            <a:off x="1781908" y="6054587"/>
            <a:ext cx="200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Vv</a:t>
            </a:r>
            <a:r>
              <a:rPr lang="ko-KR" altLang="en-US" dirty="0" err="1"/>
              <a:t>공룡짱짱맨</a:t>
            </a:r>
            <a:r>
              <a:rPr lang="en-US" altLang="ko-KR" dirty="0" err="1"/>
              <a:t>vV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6C7FE1-8BB4-C96C-D6BD-0FD51EED4A1C}"/>
              </a:ext>
            </a:extLst>
          </p:cNvPr>
          <p:cNvSpPr txBox="1"/>
          <p:nvPr/>
        </p:nvSpPr>
        <p:spPr>
          <a:xfrm>
            <a:off x="3968318" y="6371841"/>
            <a:ext cx="200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쁘띠민지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06A8-FB55-9690-0D34-C046E45A57D6}"/>
              </a:ext>
            </a:extLst>
          </p:cNvPr>
          <p:cNvSpPr txBox="1"/>
          <p:nvPr/>
        </p:nvSpPr>
        <p:spPr>
          <a:xfrm>
            <a:off x="6227013" y="5998763"/>
            <a:ext cx="200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랩몬스터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5BA2F-9932-2E89-6492-D6F3BCE0F223}"/>
              </a:ext>
            </a:extLst>
          </p:cNvPr>
          <p:cNvSpPr txBox="1"/>
          <p:nvPr/>
        </p:nvSpPr>
        <p:spPr>
          <a:xfrm>
            <a:off x="8625012" y="5980956"/>
            <a:ext cx="200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IlliillIl</a:t>
            </a:r>
            <a:endParaRPr lang="ko-KR" altLang="en-US" dirty="0"/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F13E34D6-7E06-5AC9-C77C-10F9BC2D528C}"/>
              </a:ext>
            </a:extLst>
          </p:cNvPr>
          <p:cNvSpPr/>
          <p:nvPr/>
        </p:nvSpPr>
        <p:spPr>
          <a:xfrm>
            <a:off x="1460445" y="4429527"/>
            <a:ext cx="965718" cy="953257"/>
          </a:xfrm>
          <a:prstGeom prst="wedgeEllipseCallout">
            <a:avLst>
              <a:gd name="adj1" fmla="val 42512"/>
              <a:gd name="adj2" fmla="val 50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야옹</a:t>
            </a: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967FA84F-F0B3-6F38-DB09-B7FB02B6212A}"/>
              </a:ext>
            </a:extLst>
          </p:cNvPr>
          <p:cNvSpPr/>
          <p:nvPr/>
        </p:nvSpPr>
        <p:spPr>
          <a:xfrm>
            <a:off x="3620444" y="4801630"/>
            <a:ext cx="965718" cy="953257"/>
          </a:xfrm>
          <a:prstGeom prst="wedgeEllipseCallout">
            <a:avLst>
              <a:gd name="adj1" fmla="val 42512"/>
              <a:gd name="adj2" fmla="val 50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야옹</a:t>
            </a: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772DB64E-139F-53E3-FDC2-FC73C85BC781}"/>
              </a:ext>
            </a:extLst>
          </p:cNvPr>
          <p:cNvSpPr/>
          <p:nvPr/>
        </p:nvSpPr>
        <p:spPr>
          <a:xfrm>
            <a:off x="7744633" y="4793040"/>
            <a:ext cx="965718" cy="953257"/>
          </a:xfrm>
          <a:prstGeom prst="wedgeEllipseCallout">
            <a:avLst>
              <a:gd name="adj1" fmla="val -55851"/>
              <a:gd name="adj2" fmla="val 341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야옹</a:t>
            </a: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0260D9B3-81A7-49C6-FCFD-7C4F9B4B277A}"/>
              </a:ext>
            </a:extLst>
          </p:cNvPr>
          <p:cNvSpPr/>
          <p:nvPr/>
        </p:nvSpPr>
        <p:spPr>
          <a:xfrm>
            <a:off x="10198059" y="4559054"/>
            <a:ext cx="965718" cy="953257"/>
          </a:xfrm>
          <a:prstGeom prst="wedgeEllipseCallout">
            <a:avLst>
              <a:gd name="adj1" fmla="val -55851"/>
              <a:gd name="adj2" fmla="val 341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야옹</a:t>
            </a:r>
          </a:p>
        </p:txBody>
      </p:sp>
      <p:sp>
        <p:nvSpPr>
          <p:cNvPr id="4" name="폭발: 14pt 3">
            <a:extLst>
              <a:ext uri="{FF2B5EF4-FFF2-40B4-BE49-F238E27FC236}">
                <a16:creationId xmlns:a16="http://schemas.microsoft.com/office/drawing/2014/main" id="{4092AAFE-E860-AFAE-C3E8-3C27636AF73B}"/>
              </a:ext>
            </a:extLst>
          </p:cNvPr>
          <p:cNvSpPr/>
          <p:nvPr/>
        </p:nvSpPr>
        <p:spPr>
          <a:xfrm>
            <a:off x="3968318" y="2361691"/>
            <a:ext cx="3727256" cy="222829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en-US" altLang="ko-KR" dirty="0" err="1"/>
              <a:t>PunRPC</a:t>
            </a:r>
            <a:r>
              <a:rPr lang="en-US" altLang="ko-KR" dirty="0"/>
              <a:t>]</a:t>
            </a:r>
          </a:p>
          <a:p>
            <a:pPr algn="ctr"/>
            <a:r>
              <a:rPr lang="ko-KR" altLang="en-US" dirty="0"/>
              <a:t>야옹 해봐요</a:t>
            </a:r>
          </a:p>
        </p:txBody>
      </p:sp>
    </p:spTree>
    <p:extLst>
      <p:ext uri="{BB962C8B-B14F-4D97-AF65-F5344CB8AC3E}">
        <p14:creationId xmlns:p14="http://schemas.microsoft.com/office/powerpoint/2010/main" val="1094180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D0A584-3A7F-3556-58B9-89A98C12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08" y="4043561"/>
            <a:ext cx="3524337" cy="248359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Hierarchy</a:t>
            </a:r>
            <a:r>
              <a:rPr lang="ko-KR" altLang="en-US" sz="2000" dirty="0"/>
              <a:t>에서 </a:t>
            </a:r>
            <a:r>
              <a:rPr lang="en-US" altLang="ko-KR" sz="2000" dirty="0"/>
              <a:t>Bubble </a:t>
            </a:r>
            <a:r>
              <a:rPr lang="ko-KR" altLang="en-US" sz="2000" dirty="0"/>
              <a:t>위에 마우스를 놓고 우 클릭 한 후 </a:t>
            </a:r>
            <a:br>
              <a:rPr lang="en-US" altLang="ko-KR" sz="2000" dirty="0"/>
            </a:br>
            <a:r>
              <a:rPr lang="en-US" altLang="ko-KR" sz="2000" dirty="0"/>
              <a:t>UI &gt;&gt; Text</a:t>
            </a:r>
            <a:r>
              <a:rPr lang="ko-KR" altLang="en-US" sz="2000" dirty="0"/>
              <a:t>를 만듭니다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새로 만들어진 </a:t>
            </a:r>
            <a:r>
              <a:rPr lang="en-US" altLang="ko-KR" sz="2000" dirty="0"/>
              <a:t>Text</a:t>
            </a:r>
            <a:r>
              <a:rPr lang="ko-KR" altLang="en-US" sz="2000" dirty="0"/>
              <a:t>가 반드시 </a:t>
            </a:r>
            <a:r>
              <a:rPr lang="en-US" altLang="ko-KR" sz="2000" dirty="0">
                <a:solidFill>
                  <a:srgbClr val="FF0000"/>
                </a:solidFill>
              </a:rPr>
              <a:t>Bubble</a:t>
            </a:r>
            <a:r>
              <a:rPr lang="ko-KR" altLang="en-US" sz="2000" dirty="0">
                <a:solidFill>
                  <a:srgbClr val="FF0000"/>
                </a:solidFill>
              </a:rPr>
              <a:t>의 자식</a:t>
            </a:r>
            <a:r>
              <a:rPr lang="ko-KR" altLang="en-US" sz="2000" dirty="0"/>
              <a:t>으로 붙었는지 확인하세요</a:t>
            </a:r>
            <a:r>
              <a:rPr lang="en-US" altLang="ko-KR" sz="2000" dirty="0"/>
              <a:t>!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DB0C0-0344-C082-8830-E6125BD49C5D}"/>
              </a:ext>
            </a:extLst>
          </p:cNvPr>
          <p:cNvSpPr/>
          <p:nvPr/>
        </p:nvSpPr>
        <p:spPr>
          <a:xfrm>
            <a:off x="7546923" y="5991205"/>
            <a:ext cx="1783505" cy="240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00C749-BC72-0866-1EE5-825042332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389" y="3892974"/>
            <a:ext cx="3128882" cy="27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22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폰트 사이즈를 </a:t>
            </a:r>
            <a:r>
              <a:rPr lang="en-US" altLang="ko-KR" sz="2000" dirty="0"/>
              <a:t>35</a:t>
            </a:r>
            <a:r>
              <a:rPr lang="ko-KR" altLang="en-US" sz="2000" dirty="0"/>
              <a:t>로 키웁니다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DD7720-2FD8-8B84-EA46-9FD5FADCD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5" y="3156626"/>
            <a:ext cx="4855411" cy="28829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546ADF-8106-32EA-F03F-0E72C3598D38}"/>
              </a:ext>
            </a:extLst>
          </p:cNvPr>
          <p:cNvSpPr/>
          <p:nvPr/>
        </p:nvSpPr>
        <p:spPr>
          <a:xfrm>
            <a:off x="933855" y="4805465"/>
            <a:ext cx="2091448" cy="223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7C395C-7776-00F4-18CB-830F3A86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474" y="3079444"/>
            <a:ext cx="5373621" cy="30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83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063451-8B7F-21F4-C818-20688D6D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204" y="3533471"/>
            <a:ext cx="3095625" cy="2962275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Project </a:t>
            </a:r>
            <a:r>
              <a:rPr lang="ko-KR" altLang="en-US" sz="2000" dirty="0"/>
              <a:t>창에서 </a:t>
            </a:r>
            <a:r>
              <a:rPr lang="en-US" altLang="ko-KR" sz="2000" dirty="0"/>
              <a:t>Assets &gt;&gt; Resources &gt;&gt; Script </a:t>
            </a:r>
            <a:r>
              <a:rPr lang="ko-KR" altLang="en-US" sz="2000" dirty="0"/>
              <a:t>폴더로 갑니다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우 클릭 후 </a:t>
            </a:r>
            <a:r>
              <a:rPr lang="en-US" altLang="ko-KR" sz="2000" dirty="0"/>
              <a:t>C# Script</a:t>
            </a:r>
            <a:r>
              <a:rPr lang="ko-KR" altLang="en-US" sz="2000" dirty="0"/>
              <a:t>를 새로 생성합니다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새로 생성한 스크립트의 이름을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BubbleManager</a:t>
            </a:r>
            <a:r>
              <a:rPr lang="en-US" altLang="ko-KR" sz="2000" dirty="0"/>
              <a:t>’ </a:t>
            </a:r>
            <a:r>
              <a:rPr lang="ko-KR" altLang="en-US" sz="2000" dirty="0"/>
              <a:t>로 변경합니다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BubbleManager</a:t>
            </a:r>
            <a:r>
              <a:rPr lang="en-US" altLang="ko-KR" sz="2000" dirty="0"/>
              <a:t> </a:t>
            </a:r>
            <a:r>
              <a:rPr lang="ko-KR" altLang="en-US" sz="2000" dirty="0"/>
              <a:t>스크립트를 더블 클릭해 실행합니다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BubbleManager</a:t>
            </a:r>
            <a:r>
              <a:rPr lang="ko-KR" altLang="en-US" sz="4400" dirty="0"/>
              <a:t> </a:t>
            </a:r>
            <a:r>
              <a:rPr lang="ko-KR" altLang="en-US" dirty="0"/>
              <a:t>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AC4663-2BD3-6385-22C5-52336FAE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7" y="3810000"/>
            <a:ext cx="5553075" cy="1905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8F81DA-8A37-0EBC-23B4-508DA67ED722}"/>
              </a:ext>
            </a:extLst>
          </p:cNvPr>
          <p:cNvSpPr/>
          <p:nvPr/>
        </p:nvSpPr>
        <p:spPr>
          <a:xfrm>
            <a:off x="3776662" y="5437982"/>
            <a:ext cx="2440780" cy="277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ECE5C8-C220-88E3-0A81-FCC6C7C0EE36}"/>
              </a:ext>
            </a:extLst>
          </p:cNvPr>
          <p:cNvSpPr/>
          <p:nvPr/>
        </p:nvSpPr>
        <p:spPr>
          <a:xfrm>
            <a:off x="7976116" y="3738439"/>
            <a:ext cx="833900" cy="925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604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스크립트를 작성해요</a:t>
            </a:r>
            <a:r>
              <a:rPr lang="en-US" altLang="ko-KR" sz="2000" dirty="0"/>
              <a:t>!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BubbleManager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0A3F28-658A-7740-8198-56230B09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116" y="2295727"/>
            <a:ext cx="3591768" cy="425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UI </a:t>
            </a:r>
            <a:r>
              <a:rPr lang="ko-KR" altLang="en-US" sz="2000" dirty="0"/>
              <a:t>기능을 제어하기 위해 추가합니다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BubbleManager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774C2-C3B8-ED05-E9F7-2875C782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015" y="3639765"/>
            <a:ext cx="5607970" cy="14186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5B5C8AB-B921-1EC2-45F1-391A4773FDD0}"/>
              </a:ext>
            </a:extLst>
          </p:cNvPr>
          <p:cNvSpPr/>
          <p:nvPr/>
        </p:nvSpPr>
        <p:spPr>
          <a:xfrm>
            <a:off x="3589506" y="4533090"/>
            <a:ext cx="3044758" cy="325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65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말풍선이 따라다닐 타겟과 메인 카메라를 담을 변수를 선언합니다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BubbleManager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1A10D-2004-4780-8178-350A2715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30" y="3189152"/>
            <a:ext cx="6628140" cy="32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9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타겟이 있으면 말풍선은 타겟의 위치를 따라다닙니다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BubbleManager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9935BF-AB72-46CE-4101-977D9634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02" y="3308215"/>
            <a:ext cx="6247995" cy="24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4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말풍선에게 타겟과 데이터를 부여하고 </a:t>
            </a:r>
            <a:r>
              <a:rPr lang="en-US" altLang="ko-KR" sz="2000" dirty="0"/>
              <a:t>3</a:t>
            </a:r>
            <a:r>
              <a:rPr lang="ko-KR" altLang="en-US" sz="2000" dirty="0"/>
              <a:t>초 후 없어지도록 명령을 내립니다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BubbleManager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0A5B2-036F-6299-351D-27DAF9E1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06" y="3722451"/>
            <a:ext cx="8141588" cy="21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말풍선을 그릴 스크린 좌표를 구하는 코드입니다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BubbleManager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32559C-91E5-5CB9-5926-38097417C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73" y="3096334"/>
            <a:ext cx="7891337" cy="20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66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631CC1-9E80-7A33-1320-3AD28A294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76" y="3183173"/>
            <a:ext cx="7536532" cy="2777175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만들어진 </a:t>
            </a:r>
            <a:r>
              <a:rPr lang="en-US" altLang="ko-KR" sz="2000" dirty="0" err="1"/>
              <a:t>BubbleManager</a:t>
            </a:r>
            <a:r>
              <a:rPr lang="ko-KR" altLang="en-US" sz="2000" dirty="0"/>
              <a:t>를 </a:t>
            </a:r>
            <a:r>
              <a:rPr lang="en-US" altLang="ko-KR" sz="2000" dirty="0"/>
              <a:t>Bubble</a:t>
            </a:r>
            <a:r>
              <a:rPr lang="ko-KR" altLang="en-US" sz="2000" dirty="0"/>
              <a:t>에 드래그 해 넣어줍니다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90DFC8-7578-9681-1104-2060C85116BA}"/>
              </a:ext>
            </a:extLst>
          </p:cNvPr>
          <p:cNvSpPr/>
          <p:nvPr/>
        </p:nvSpPr>
        <p:spPr>
          <a:xfrm>
            <a:off x="7387575" y="4001294"/>
            <a:ext cx="971742" cy="1018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DF8E0E3-05CF-1A16-ED82-52305DFD614C}"/>
              </a:ext>
            </a:extLst>
          </p:cNvPr>
          <p:cNvSpPr/>
          <p:nvPr/>
        </p:nvSpPr>
        <p:spPr>
          <a:xfrm rot="10481074">
            <a:off x="4145556" y="4546995"/>
            <a:ext cx="3354026" cy="2497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5960B3-4C55-7276-3ED0-00BE36765740}"/>
              </a:ext>
            </a:extLst>
          </p:cNvPr>
          <p:cNvSpPr/>
          <p:nvPr/>
        </p:nvSpPr>
        <p:spPr>
          <a:xfrm>
            <a:off x="2976625" y="4867059"/>
            <a:ext cx="1164575" cy="168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30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AA4E79F-4EC9-B3AB-C24F-9F6E4186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73" y="2672178"/>
            <a:ext cx="2305889" cy="3919491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Hierarchy</a:t>
            </a:r>
            <a:r>
              <a:rPr lang="ko-KR" altLang="en-US" sz="2000" dirty="0"/>
              <a:t>에서 마우스를 우 클릭해 </a:t>
            </a:r>
            <a:r>
              <a:rPr lang="en-US" altLang="ko-KR" sz="2000" dirty="0"/>
              <a:t>Canvas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생성합니다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Canvas</a:t>
            </a:r>
            <a:r>
              <a:rPr lang="ko-KR" altLang="en-US" sz="2000" dirty="0"/>
              <a:t>는 게임에서 </a:t>
            </a:r>
            <a:r>
              <a:rPr lang="en-US" altLang="ko-KR" sz="2000" dirty="0"/>
              <a:t>UI</a:t>
            </a:r>
            <a:r>
              <a:rPr lang="ko-KR" altLang="en-US" sz="2000" dirty="0"/>
              <a:t>를 그릴 때 사용 되는 오브젝트 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</a:t>
            </a:r>
            <a:r>
              <a:rPr lang="ko-KR" altLang="en-US" dirty="0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3FC638-A16F-45D9-BF50-AB8D1133B311}"/>
              </a:ext>
            </a:extLst>
          </p:cNvPr>
          <p:cNvSpPr/>
          <p:nvPr/>
        </p:nvSpPr>
        <p:spPr>
          <a:xfrm>
            <a:off x="3125017" y="6446001"/>
            <a:ext cx="1162898" cy="141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쿠키런: 킹덤, 21일 글로벌 동시 출시">
            <a:extLst>
              <a:ext uri="{FF2B5EF4-FFF2-40B4-BE49-F238E27FC236}">
                <a16:creationId xmlns:a16="http://schemas.microsoft.com/office/drawing/2014/main" id="{732A8C9C-6590-42B4-AFC2-1561AC330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221" y="3041133"/>
            <a:ext cx="4516632" cy="28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7313B6-501B-49ED-8F8A-DD344762B9A7}"/>
              </a:ext>
            </a:extLst>
          </p:cNvPr>
          <p:cNvSpPr/>
          <p:nvPr/>
        </p:nvSpPr>
        <p:spPr>
          <a:xfrm>
            <a:off x="5788934" y="3481431"/>
            <a:ext cx="3757738" cy="1946245"/>
          </a:xfrm>
          <a:prstGeom prst="rect">
            <a:avLst/>
          </a:prstGeom>
          <a:solidFill>
            <a:srgbClr val="0D0D0D">
              <a:alpha val="8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49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Hierarchy</a:t>
            </a:r>
            <a:r>
              <a:rPr lang="ko-KR" altLang="en-US" sz="2000" dirty="0"/>
              <a:t>에서 </a:t>
            </a:r>
            <a:r>
              <a:rPr lang="en-US" altLang="ko-KR" sz="2000" dirty="0"/>
              <a:t>Bubble</a:t>
            </a:r>
            <a:r>
              <a:rPr lang="ko-KR" altLang="en-US" sz="2000" dirty="0"/>
              <a:t>을 드래그 해 </a:t>
            </a:r>
            <a:r>
              <a:rPr lang="en-US" altLang="ko-KR" sz="2000" dirty="0"/>
              <a:t>Project </a:t>
            </a:r>
            <a:r>
              <a:rPr lang="ko-KR" altLang="en-US" sz="2000" dirty="0"/>
              <a:t>창의 </a:t>
            </a:r>
            <a:r>
              <a:rPr lang="en-US" altLang="ko-KR" sz="2000" dirty="0">
                <a:solidFill>
                  <a:srgbClr val="FF0000"/>
                </a:solidFill>
              </a:rPr>
              <a:t>Resources </a:t>
            </a:r>
            <a:r>
              <a:rPr lang="ko-KR" altLang="en-US" sz="2000" dirty="0">
                <a:solidFill>
                  <a:srgbClr val="FF0000"/>
                </a:solidFill>
              </a:rPr>
              <a:t>폴더 </a:t>
            </a:r>
            <a:r>
              <a:rPr lang="ko-KR" altLang="en-US" sz="2000" dirty="0"/>
              <a:t>안에 넣습니다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Hierarchy </a:t>
            </a:r>
            <a:r>
              <a:rPr lang="ko-KR" altLang="en-US" sz="2000" dirty="0"/>
              <a:t>창의 </a:t>
            </a:r>
            <a:r>
              <a:rPr lang="en-US" altLang="ko-KR" sz="2000" dirty="0"/>
              <a:t>Bubble </a:t>
            </a:r>
            <a:r>
              <a:rPr lang="ko-KR" altLang="en-US" sz="2000" dirty="0"/>
              <a:t>이름이 </a:t>
            </a:r>
            <a:r>
              <a:rPr lang="ko-KR" altLang="en-US" sz="2000" dirty="0">
                <a:solidFill>
                  <a:srgbClr val="0070C0"/>
                </a:solidFill>
              </a:rPr>
              <a:t>파란색</a:t>
            </a:r>
            <a:r>
              <a:rPr lang="ko-KR" altLang="en-US" sz="2000" dirty="0"/>
              <a:t>이 된 것을 확인한 후 삭제합니다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말풍선을 </a:t>
            </a:r>
            <a:r>
              <a:rPr lang="en-US" altLang="ko-KR" dirty="0"/>
              <a:t>Prefab</a:t>
            </a:r>
            <a:r>
              <a:rPr lang="ko-KR" altLang="en-US" dirty="0"/>
              <a:t>화 시키기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653E54-E2D3-EE40-F4B6-7B7802914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54" y="2735195"/>
            <a:ext cx="68103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0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공룡의 </a:t>
            </a:r>
            <a:r>
              <a:rPr lang="en-US" altLang="ko-KR" dirty="0"/>
              <a:t>Tag </a:t>
            </a:r>
            <a:r>
              <a:rPr lang="ko-KR" altLang="en-US" dirty="0"/>
              <a:t>변경하기</a:t>
            </a: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C9737DCB-AE39-5A4A-8ED5-61A8B989B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383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Resources </a:t>
            </a:r>
            <a:r>
              <a:rPr lang="ko-KR" altLang="en-US" sz="2000" dirty="0"/>
              <a:t>폴더에 만든 </a:t>
            </a:r>
            <a:r>
              <a:rPr lang="en-US" altLang="ko-KR" sz="2000" dirty="0"/>
              <a:t>Hero </a:t>
            </a:r>
            <a:r>
              <a:rPr lang="ko-KR" altLang="en-US" sz="2000" dirty="0" err="1"/>
              <a:t>프리팹을</a:t>
            </a:r>
            <a:r>
              <a:rPr lang="ko-KR" altLang="en-US" sz="2000" dirty="0"/>
              <a:t> 클릭합니다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Untagged </a:t>
            </a:r>
            <a:r>
              <a:rPr lang="ko-KR" altLang="en-US" sz="2000" dirty="0"/>
              <a:t>버튼을 누른 후 하단의 </a:t>
            </a:r>
            <a:r>
              <a:rPr lang="en-US" altLang="ko-KR" sz="2000" dirty="0"/>
              <a:t>Add Tag </a:t>
            </a:r>
            <a:r>
              <a:rPr lang="ko-KR" altLang="en-US" sz="2000" dirty="0"/>
              <a:t>버튼을 눌러 새로운 </a:t>
            </a:r>
            <a:r>
              <a:rPr lang="en-US" altLang="ko-KR" sz="2000" dirty="0"/>
              <a:t>Tag</a:t>
            </a:r>
            <a:r>
              <a:rPr lang="ko-KR" altLang="en-US" sz="2000" dirty="0"/>
              <a:t>를 생성합니다</a:t>
            </a:r>
            <a:r>
              <a:rPr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71BBD-654F-A36F-2C78-AF1F836B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73" y="3535095"/>
            <a:ext cx="2133600" cy="31146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39BE5-769F-58A8-FB3D-574C66C6FC18}"/>
              </a:ext>
            </a:extLst>
          </p:cNvPr>
          <p:cNvSpPr/>
          <p:nvPr/>
        </p:nvSpPr>
        <p:spPr>
          <a:xfrm>
            <a:off x="3678204" y="5539752"/>
            <a:ext cx="1039711" cy="95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77A9D5-907B-2BF0-7E6C-8181EC2C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11" y="3535095"/>
            <a:ext cx="2352675" cy="26860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34111F-2F87-086E-CB80-A40B3A4292CB}"/>
              </a:ext>
            </a:extLst>
          </p:cNvPr>
          <p:cNvSpPr/>
          <p:nvPr/>
        </p:nvSpPr>
        <p:spPr>
          <a:xfrm>
            <a:off x="7461115" y="5933872"/>
            <a:ext cx="1727571" cy="290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16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1CD370C-B8FE-2922-4C15-E7A26D29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337" y="3924300"/>
            <a:ext cx="2162175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DA0EB6-2BF4-61BB-2F39-572C7F37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4737893"/>
            <a:ext cx="3810000" cy="4953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공룡의 </a:t>
            </a:r>
            <a:r>
              <a:rPr lang="en-US" altLang="ko-KR" dirty="0"/>
              <a:t>Tag </a:t>
            </a:r>
            <a:r>
              <a:rPr lang="ko-KR" altLang="en-US" dirty="0"/>
              <a:t>변경하기</a:t>
            </a: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C9737DCB-AE39-5A4A-8ED5-61A8B989B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383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하단의 </a:t>
            </a:r>
            <a:r>
              <a:rPr lang="en-US" altLang="ko-KR" sz="2000" dirty="0"/>
              <a:t>+ </a:t>
            </a:r>
            <a:r>
              <a:rPr lang="ko-KR" altLang="en-US" sz="2000" dirty="0"/>
              <a:t>버튼을 눌러 새로운 </a:t>
            </a:r>
            <a:r>
              <a:rPr lang="en-US" altLang="ko-KR" sz="2000" dirty="0"/>
              <a:t>Tag</a:t>
            </a:r>
            <a:r>
              <a:rPr lang="ko-KR" altLang="en-US" sz="2000" dirty="0"/>
              <a:t>를 만듭니다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이름을 </a:t>
            </a:r>
            <a:r>
              <a:rPr lang="en-US" altLang="ko-KR" sz="2000" dirty="0"/>
              <a:t>Dino</a:t>
            </a:r>
            <a:r>
              <a:rPr lang="ko-KR" altLang="en-US" sz="2000" dirty="0"/>
              <a:t>로 생성합니다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다시 </a:t>
            </a:r>
            <a:r>
              <a:rPr lang="en-US" altLang="ko-KR" sz="2000" dirty="0"/>
              <a:t>Hero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</a:t>
            </a:r>
            <a:r>
              <a:rPr lang="ko-KR" altLang="en-US" sz="2000" dirty="0"/>
              <a:t>로 돌아와 </a:t>
            </a:r>
            <a:r>
              <a:rPr lang="en-US" altLang="ko-KR" sz="2000" dirty="0"/>
              <a:t>Tag </a:t>
            </a:r>
            <a:r>
              <a:rPr lang="ko-KR" altLang="en-US" sz="2000" dirty="0"/>
              <a:t>리스트를 열어보면 </a:t>
            </a:r>
            <a:r>
              <a:rPr lang="en-US" altLang="ko-KR" sz="2000" dirty="0"/>
              <a:t>Dino</a:t>
            </a:r>
            <a:r>
              <a:rPr lang="ko-KR" altLang="en-US" sz="2000" dirty="0"/>
              <a:t>가 확인됩니다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4. Tag</a:t>
            </a:r>
            <a:r>
              <a:rPr lang="ko-KR" altLang="en-US" sz="2000" dirty="0"/>
              <a:t>를 </a:t>
            </a:r>
            <a:r>
              <a:rPr lang="en-US" altLang="ko-KR" sz="2000" dirty="0"/>
              <a:t>Dino</a:t>
            </a:r>
            <a:r>
              <a:rPr lang="ko-KR" altLang="en-US" sz="2000" dirty="0"/>
              <a:t>로 변경합니다</a:t>
            </a:r>
            <a:r>
              <a:rPr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CEDA2A-AB24-DE65-D9C4-AEAE805B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3" y="4533106"/>
            <a:ext cx="3162300" cy="1400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437104-3E6A-CEDF-4A22-F92D7A17D6C0}"/>
              </a:ext>
            </a:extLst>
          </p:cNvPr>
          <p:cNvSpPr/>
          <p:nvPr/>
        </p:nvSpPr>
        <p:spPr>
          <a:xfrm>
            <a:off x="3202071" y="5661819"/>
            <a:ext cx="322179" cy="138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99D32A-58AC-F5E0-6130-E35999482D8D}"/>
              </a:ext>
            </a:extLst>
          </p:cNvPr>
          <p:cNvSpPr/>
          <p:nvPr/>
        </p:nvSpPr>
        <p:spPr>
          <a:xfrm>
            <a:off x="6057941" y="4810125"/>
            <a:ext cx="447634" cy="20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DCD43E-2D3A-53F2-2730-3198C52B4F3E}"/>
              </a:ext>
            </a:extLst>
          </p:cNvPr>
          <p:cNvSpPr/>
          <p:nvPr/>
        </p:nvSpPr>
        <p:spPr>
          <a:xfrm>
            <a:off x="9425843" y="6094413"/>
            <a:ext cx="1619209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740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063451-8B7F-21F4-C818-20688D6D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349625"/>
            <a:ext cx="3095625" cy="2962275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GameManager</a:t>
            </a:r>
            <a:r>
              <a:rPr lang="ko-KR" altLang="en-US" sz="2000" dirty="0"/>
              <a:t>에서 </a:t>
            </a:r>
            <a:r>
              <a:rPr lang="en-US" altLang="ko-KR" sz="2000" dirty="0"/>
              <a:t>RPC</a:t>
            </a:r>
            <a:r>
              <a:rPr lang="ko-KR" altLang="en-US" sz="2000" dirty="0"/>
              <a:t> 호출을 위해 코드를 약간 수정합니다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Project </a:t>
            </a:r>
            <a:r>
              <a:rPr lang="ko-KR" altLang="en-US" sz="2000" dirty="0"/>
              <a:t>창에서 </a:t>
            </a:r>
            <a:r>
              <a:rPr lang="en-US" altLang="ko-KR" sz="2000" dirty="0"/>
              <a:t>Assets &gt;&gt; Resources &gt;&gt; Script </a:t>
            </a:r>
            <a:r>
              <a:rPr lang="ko-KR" altLang="en-US" sz="2000" dirty="0"/>
              <a:t>폴더로 갑니다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GameManager</a:t>
            </a:r>
            <a:r>
              <a:rPr lang="en-US" altLang="ko-KR" sz="2000" dirty="0"/>
              <a:t> </a:t>
            </a:r>
            <a:r>
              <a:rPr lang="ko-KR" altLang="en-US" sz="2000" dirty="0"/>
              <a:t>스크립트를 더블 클릭해 실행합니다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GameManager</a:t>
            </a:r>
            <a:r>
              <a:rPr lang="ko-KR" altLang="en-US" dirty="0"/>
              <a:t> 수정하기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ECE5C8-C220-88E3-0A81-FCC6C7C0EE36}"/>
              </a:ext>
            </a:extLst>
          </p:cNvPr>
          <p:cNvSpPr/>
          <p:nvPr/>
        </p:nvSpPr>
        <p:spPr>
          <a:xfrm>
            <a:off x="6095999" y="4368129"/>
            <a:ext cx="833900" cy="925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514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D25A36-5965-78FE-A2E9-93010063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85" y="3194118"/>
            <a:ext cx="5532430" cy="195542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UI </a:t>
            </a:r>
            <a:r>
              <a:rPr lang="ko-KR" altLang="en-US" sz="2000" dirty="0"/>
              <a:t>기능을 제어하기 위해 추가합니다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GameManager</a:t>
            </a:r>
            <a:r>
              <a:rPr lang="ko-KR" altLang="en-US" dirty="0"/>
              <a:t> 수정하기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5C8AB-B921-1EC2-45F1-391A4773FDD0}"/>
              </a:ext>
            </a:extLst>
          </p:cNvPr>
          <p:cNvSpPr/>
          <p:nvPr/>
        </p:nvSpPr>
        <p:spPr>
          <a:xfrm>
            <a:off x="3511684" y="4416358"/>
            <a:ext cx="3414409" cy="325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91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EB2881-AC4F-24B2-42C8-173AB947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125" y="3031686"/>
            <a:ext cx="7419749" cy="276934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InputField</a:t>
            </a:r>
            <a:r>
              <a:rPr lang="ko-KR" altLang="en-US" sz="2000" dirty="0"/>
              <a:t>에 적은 내용으로 채팅을 유저들에게 전부 전송합니다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GameManager</a:t>
            </a:r>
            <a:r>
              <a:rPr lang="ko-KR" altLang="en-US" dirty="0"/>
              <a:t> 수정하기</a:t>
            </a:r>
          </a:p>
        </p:txBody>
      </p:sp>
    </p:spTree>
    <p:extLst>
      <p:ext uri="{BB962C8B-B14F-4D97-AF65-F5344CB8AC3E}">
        <p14:creationId xmlns:p14="http://schemas.microsoft.com/office/powerpoint/2010/main" val="2761745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채팅을 받으면 채팅을 받은 주인의 공룡 위에 채팅을 띄웁니다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GameManager</a:t>
            </a:r>
            <a:r>
              <a:rPr lang="ko-KR" altLang="en-US" dirty="0"/>
              <a:t>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93C4BF-B976-C969-5347-DA667FE1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02" y="2716352"/>
            <a:ext cx="7718796" cy="38530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2D921CF-339B-C0E8-8E5B-64E2397AF13E}"/>
              </a:ext>
            </a:extLst>
          </p:cNvPr>
          <p:cNvSpPr/>
          <p:nvPr/>
        </p:nvSpPr>
        <p:spPr>
          <a:xfrm>
            <a:off x="2236603" y="2716352"/>
            <a:ext cx="915160" cy="279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C0F38CF-0B04-C41D-A342-F7D255725741}"/>
              </a:ext>
            </a:extLst>
          </p:cNvPr>
          <p:cNvSpPr txBox="1">
            <a:spLocks/>
          </p:cNvSpPr>
          <p:nvPr/>
        </p:nvSpPr>
        <p:spPr>
          <a:xfrm>
            <a:off x="3151763" y="2734456"/>
            <a:ext cx="8065852" cy="414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</a:rPr>
              <a:t>PunRPC</a:t>
            </a:r>
            <a:r>
              <a:rPr lang="en-US" altLang="ko-KR" sz="1400" dirty="0">
                <a:solidFill>
                  <a:srgbClr val="FF0000"/>
                </a:solidFill>
              </a:rPr>
              <a:t>]</a:t>
            </a:r>
            <a:r>
              <a:rPr lang="ko-KR" altLang="en-US" sz="1400" dirty="0">
                <a:solidFill>
                  <a:srgbClr val="FF0000"/>
                </a:solidFill>
              </a:rPr>
              <a:t>를 상단에 적은 함수가 </a:t>
            </a:r>
            <a:r>
              <a:rPr lang="en-US" altLang="ko-KR" sz="1400" dirty="0">
                <a:solidFill>
                  <a:srgbClr val="FF0000"/>
                </a:solidFill>
              </a:rPr>
              <a:t>RPC</a:t>
            </a:r>
            <a:r>
              <a:rPr lang="ko-KR" altLang="en-US" sz="1400" dirty="0">
                <a:solidFill>
                  <a:srgbClr val="FF0000"/>
                </a:solidFill>
              </a:rPr>
              <a:t>함수가 됩니다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67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MainCamera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</a:t>
            </a:r>
            <a:r>
              <a:rPr lang="ko-KR" altLang="en-US" sz="2000" dirty="0"/>
              <a:t>에 추가 된 </a:t>
            </a:r>
            <a:br>
              <a:rPr lang="en-US" altLang="ko-KR" sz="2000" dirty="0"/>
            </a:br>
            <a:r>
              <a:rPr lang="en-US" altLang="ko-KR" sz="2000" dirty="0" err="1"/>
              <a:t>GameManager</a:t>
            </a:r>
            <a:r>
              <a:rPr lang="ko-KR" altLang="en-US" sz="2000" dirty="0"/>
              <a:t>의 </a:t>
            </a:r>
            <a:r>
              <a:rPr lang="en-US" altLang="ko-KR" sz="2000" dirty="0"/>
              <a:t>Bubble</a:t>
            </a:r>
            <a:r>
              <a:rPr lang="ko-KR" altLang="en-US" sz="2000" dirty="0"/>
              <a:t>에 </a:t>
            </a:r>
            <a:r>
              <a:rPr lang="ko-KR" altLang="en-US" sz="2000" dirty="0" err="1"/>
              <a:t>프리팹으로</a:t>
            </a:r>
            <a:r>
              <a:rPr lang="ko-KR" altLang="en-US" sz="2000" dirty="0"/>
              <a:t> 만든 </a:t>
            </a:r>
            <a:r>
              <a:rPr lang="en-US" altLang="ko-KR" sz="2000" dirty="0"/>
              <a:t>Bubble</a:t>
            </a:r>
            <a:r>
              <a:rPr lang="ko-KR" altLang="en-US" sz="2000" dirty="0"/>
              <a:t>을 추가합니다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GameManager</a:t>
            </a:r>
            <a:r>
              <a:rPr lang="ko-KR" altLang="en-US" dirty="0"/>
              <a:t>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9147E-7C38-E6E0-BDFF-C147485A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842" y="2613500"/>
            <a:ext cx="4268315" cy="40098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97F4C4-55D2-DE81-881B-7388ED7F8B03}"/>
              </a:ext>
            </a:extLst>
          </p:cNvPr>
          <p:cNvSpPr/>
          <p:nvPr/>
        </p:nvSpPr>
        <p:spPr>
          <a:xfrm>
            <a:off x="5486400" y="6460382"/>
            <a:ext cx="2743758" cy="162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6A152E-A029-9624-6233-3032FB780993}"/>
              </a:ext>
            </a:extLst>
          </p:cNvPr>
          <p:cNvSpPr/>
          <p:nvPr/>
        </p:nvSpPr>
        <p:spPr>
          <a:xfrm>
            <a:off x="4646579" y="3347531"/>
            <a:ext cx="771727" cy="631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EF4AF56-750B-518D-2B98-C8D3A83E4F54}"/>
              </a:ext>
            </a:extLst>
          </p:cNvPr>
          <p:cNvSpPr/>
          <p:nvPr/>
        </p:nvSpPr>
        <p:spPr>
          <a:xfrm rot="3478458">
            <a:off x="4903952" y="5035379"/>
            <a:ext cx="2589549" cy="2442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168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PunRPC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PhotonView</a:t>
            </a:r>
            <a:r>
              <a:rPr lang="ko-KR" altLang="en-US" sz="2000" dirty="0"/>
              <a:t>를 가진 오브젝트만 사용할 수 있습니다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MainCamera</a:t>
            </a:r>
            <a:r>
              <a:rPr lang="ko-KR" altLang="en-US" sz="2000" dirty="0"/>
              <a:t>의 </a:t>
            </a:r>
            <a:r>
              <a:rPr lang="en-US" altLang="ko-KR" sz="2000" dirty="0"/>
              <a:t>Add Component </a:t>
            </a:r>
            <a:r>
              <a:rPr lang="ko-KR" altLang="en-US" sz="2000" dirty="0"/>
              <a:t>버튼을 누른 후 </a:t>
            </a:r>
            <a:r>
              <a:rPr lang="en-US" altLang="ko-KR" sz="2000" dirty="0" err="1"/>
              <a:t>photonView</a:t>
            </a:r>
            <a:r>
              <a:rPr lang="ko-KR" altLang="en-US" sz="2000" dirty="0"/>
              <a:t>를 검색하여 추가합니다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/>
              <a:t>GameManager</a:t>
            </a:r>
            <a:r>
              <a:rPr lang="ko-KR" altLang="en-US" dirty="0"/>
              <a:t> 수정하기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3F204E-14F5-9A80-42E9-C2DDB8EE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48" y="2726481"/>
            <a:ext cx="2815703" cy="385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48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3E6743-EEB6-1D40-E97D-8884385E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710" y="2545329"/>
            <a:ext cx="3586132" cy="3176692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채팅 전송 버튼에 이벤트를 넣어주기 위해 다음 순서를 진행합니다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8DB0AA-0D05-44DF-9B1E-D6D7B6465539}"/>
              </a:ext>
            </a:extLst>
          </p:cNvPr>
          <p:cNvSpPr/>
          <p:nvPr/>
        </p:nvSpPr>
        <p:spPr>
          <a:xfrm>
            <a:off x="1752710" y="5105934"/>
            <a:ext cx="3510043" cy="27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91" y="2347913"/>
            <a:ext cx="3124200" cy="3657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8DB0AA-0D05-44DF-9B1E-D6D7B6465539}"/>
              </a:ext>
            </a:extLst>
          </p:cNvPr>
          <p:cNvSpPr/>
          <p:nvPr/>
        </p:nvSpPr>
        <p:spPr>
          <a:xfrm>
            <a:off x="8955477" y="5753100"/>
            <a:ext cx="33337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E99FD999-ED07-4681-947C-DE16B132C83C}"/>
              </a:ext>
            </a:extLst>
          </p:cNvPr>
          <p:cNvSpPr txBox="1">
            <a:spLocks/>
          </p:cNvSpPr>
          <p:nvPr/>
        </p:nvSpPr>
        <p:spPr>
          <a:xfrm>
            <a:off x="1250348" y="6093893"/>
            <a:ext cx="4590856" cy="107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Hierarchy</a:t>
            </a:r>
            <a:r>
              <a:rPr lang="ko-KR" altLang="en-US" sz="1600" dirty="0"/>
              <a:t>에서 </a:t>
            </a:r>
            <a:r>
              <a:rPr lang="en-US" altLang="ko-KR" sz="1600" dirty="0"/>
              <a:t>Button</a:t>
            </a:r>
            <a:r>
              <a:rPr lang="ko-KR" altLang="en-US" sz="1600" dirty="0"/>
              <a:t>을 찾아 클릭 후</a:t>
            </a:r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Inspector</a:t>
            </a:r>
            <a:r>
              <a:rPr lang="ko-KR" altLang="en-US" sz="1600" dirty="0"/>
              <a:t>를 확인합니다</a:t>
            </a:r>
            <a:r>
              <a:rPr lang="en-US" altLang="ko-KR" sz="1600" dirty="0"/>
              <a:t>.</a:t>
            </a: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E99FD999-ED07-4681-947C-DE16B132C83C}"/>
              </a:ext>
            </a:extLst>
          </p:cNvPr>
          <p:cNvSpPr txBox="1">
            <a:spLocks/>
          </p:cNvSpPr>
          <p:nvPr/>
        </p:nvSpPr>
        <p:spPr>
          <a:xfrm>
            <a:off x="5794863" y="6133321"/>
            <a:ext cx="4590856" cy="107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 err="1"/>
              <a:t>OnClick</a:t>
            </a:r>
            <a:r>
              <a:rPr lang="en-US" altLang="ko-KR" sz="1600" dirty="0"/>
              <a:t>() </a:t>
            </a:r>
            <a:r>
              <a:rPr lang="ko-KR" altLang="en-US" sz="1600" dirty="0"/>
              <a:t>하단의 </a:t>
            </a:r>
            <a:r>
              <a:rPr lang="en-US" altLang="ko-KR" sz="1600" dirty="0"/>
              <a:t>‘+’ </a:t>
            </a:r>
            <a:r>
              <a:rPr lang="ko-KR" altLang="en-US" sz="1600" dirty="0"/>
              <a:t>버튼을 눌러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클릭 이벤트를 추가할 수 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36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850FD11-E8C8-0BD9-CCCD-9F620AB4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09" y="3323324"/>
            <a:ext cx="2118180" cy="312267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</a:t>
            </a:r>
            <a:r>
              <a:rPr lang="ko-KR" altLang="en-US" dirty="0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3FC638-A16F-45D9-BF50-AB8D1133B311}"/>
              </a:ext>
            </a:extLst>
          </p:cNvPr>
          <p:cNvSpPr/>
          <p:nvPr/>
        </p:nvSpPr>
        <p:spPr>
          <a:xfrm>
            <a:off x="2183984" y="5877831"/>
            <a:ext cx="2118180" cy="568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Hierarchy</a:t>
            </a:r>
            <a:r>
              <a:rPr lang="ko-KR" altLang="en-US" sz="1800" dirty="0"/>
              <a:t>에서 </a:t>
            </a:r>
            <a:r>
              <a:rPr lang="en-US" altLang="ko-KR" sz="1800" dirty="0"/>
              <a:t>Canvas</a:t>
            </a:r>
            <a:r>
              <a:rPr lang="ko-KR" altLang="en-US" sz="1800" dirty="0"/>
              <a:t>를 클릭한 후 </a:t>
            </a:r>
            <a:r>
              <a:rPr lang="en-US" altLang="ko-KR" sz="1800" dirty="0"/>
              <a:t>Inspector</a:t>
            </a:r>
            <a:r>
              <a:rPr lang="ko-KR" altLang="en-US" sz="1800" dirty="0"/>
              <a:t>에서 </a:t>
            </a:r>
            <a:r>
              <a:rPr lang="en-US" altLang="ko-KR" sz="1800" dirty="0"/>
              <a:t>UI Scale Mode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br>
              <a:rPr lang="en-US" altLang="ko-KR" sz="1800" dirty="0"/>
            </a:br>
            <a:r>
              <a:rPr lang="en-US" altLang="ko-KR" sz="1800" dirty="0"/>
              <a:t>Scale</a:t>
            </a:r>
            <a:r>
              <a:rPr lang="ko-KR" altLang="en-US" sz="1800" dirty="0"/>
              <a:t> </a:t>
            </a:r>
            <a:r>
              <a:rPr lang="en-US" altLang="ko-KR" sz="1800" dirty="0"/>
              <a:t>With Screen Size</a:t>
            </a:r>
            <a:r>
              <a:rPr lang="ko-KR" altLang="en-US" sz="1800" dirty="0"/>
              <a:t>로 변경합니다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해상도를 </a:t>
            </a:r>
            <a:r>
              <a:rPr lang="en-US" altLang="ko-KR" sz="1800" dirty="0"/>
              <a:t>1920x1080</a:t>
            </a:r>
            <a:r>
              <a:rPr lang="ko-KR" altLang="en-US" sz="1800" dirty="0"/>
              <a:t>으로 변경합니다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여러 기기에서 최대한 해상도를 설정한 해상도와 유사하게 잡아줍니다</a:t>
            </a:r>
            <a:r>
              <a:rPr lang="en-US" altLang="ko-KR" sz="1800" dirty="0"/>
              <a:t>.</a:t>
            </a:r>
          </a:p>
          <a:p>
            <a:endParaRPr lang="en-US" altLang="ko-KR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8DE095-0DD9-566F-73A4-9979B126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45" y="4001294"/>
            <a:ext cx="4171997" cy="161705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CDCF52-9EE8-3C93-C434-E1DAB04B3297}"/>
              </a:ext>
            </a:extLst>
          </p:cNvPr>
          <p:cNvSpPr/>
          <p:nvPr/>
        </p:nvSpPr>
        <p:spPr>
          <a:xfrm>
            <a:off x="6855118" y="4263576"/>
            <a:ext cx="2510824" cy="184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863EB3-E83F-BACA-21E3-860452881DFF}"/>
              </a:ext>
            </a:extLst>
          </p:cNvPr>
          <p:cNvSpPr/>
          <p:nvPr/>
        </p:nvSpPr>
        <p:spPr>
          <a:xfrm>
            <a:off x="6855118" y="4566669"/>
            <a:ext cx="2510824" cy="184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5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19A88C-AABB-FFBA-7750-E76404A6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62" y="2217798"/>
            <a:ext cx="5874275" cy="4474832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MainCamera</a:t>
            </a:r>
            <a:r>
              <a:rPr lang="ko-KR" altLang="en-US" sz="2000" dirty="0"/>
              <a:t>를 드래그하여 새로 생긴 이벤트에 드래그 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DB0AA-0D05-44DF-9B1E-D6D7B6465539}"/>
              </a:ext>
            </a:extLst>
          </p:cNvPr>
          <p:cNvSpPr/>
          <p:nvPr/>
        </p:nvSpPr>
        <p:spPr>
          <a:xfrm>
            <a:off x="3164186" y="2824748"/>
            <a:ext cx="1533526" cy="109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8DB0AA-0D05-44DF-9B1E-D6D7B6465539}"/>
              </a:ext>
            </a:extLst>
          </p:cNvPr>
          <p:cNvSpPr/>
          <p:nvPr/>
        </p:nvSpPr>
        <p:spPr>
          <a:xfrm>
            <a:off x="6723433" y="6479506"/>
            <a:ext cx="582228" cy="152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C42B676-9865-B4AB-4D47-8A24D1E339BA}"/>
              </a:ext>
            </a:extLst>
          </p:cNvPr>
          <p:cNvSpPr/>
          <p:nvPr/>
        </p:nvSpPr>
        <p:spPr>
          <a:xfrm rot="2864771">
            <a:off x="3504383" y="4632903"/>
            <a:ext cx="4344225" cy="2132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00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1F08B-4130-74CA-DECC-03279A5E2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05" y="2643718"/>
            <a:ext cx="3671989" cy="405809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이후 </a:t>
            </a:r>
            <a:r>
              <a:rPr lang="en-US" altLang="ko-KR" sz="2000" dirty="0"/>
              <a:t>No Function </a:t>
            </a:r>
            <a:r>
              <a:rPr lang="ko-KR" altLang="en-US" sz="2000" dirty="0"/>
              <a:t>버튼을 클릭한 후 </a:t>
            </a:r>
            <a:r>
              <a:rPr lang="en-US" altLang="ko-KR" sz="2000" dirty="0" err="1"/>
              <a:t>GameManager</a:t>
            </a:r>
            <a:r>
              <a:rPr lang="ko-KR" altLang="en-US" sz="2000" dirty="0"/>
              <a:t>를 선택하면 </a:t>
            </a:r>
            <a:br>
              <a:rPr lang="en-US" altLang="ko-KR" sz="2000" dirty="0"/>
            </a:br>
            <a:r>
              <a:rPr lang="ko-KR" altLang="en-US" sz="2000" dirty="0"/>
              <a:t>방금 만들었던 </a:t>
            </a:r>
            <a:r>
              <a:rPr lang="en-US" altLang="ko-KR" sz="2000" dirty="0" err="1"/>
              <a:t>sendChat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함수를 찾을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DB0AA-0D05-44DF-9B1E-D6D7B6465539}"/>
              </a:ext>
            </a:extLst>
          </p:cNvPr>
          <p:cNvSpPr/>
          <p:nvPr/>
        </p:nvSpPr>
        <p:spPr>
          <a:xfrm>
            <a:off x="4260005" y="5809332"/>
            <a:ext cx="2271575" cy="174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2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0C53AAD-D391-B651-A948-DAD09B15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88" y="2756277"/>
            <a:ext cx="5130223" cy="383907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sendChat</a:t>
            </a:r>
            <a:r>
              <a:rPr lang="ko-KR" altLang="en-US" sz="2000" dirty="0"/>
              <a:t>은 추가로 </a:t>
            </a:r>
            <a:r>
              <a:rPr lang="en-US" altLang="ko-KR" sz="2000" dirty="0" err="1"/>
              <a:t>InputField</a:t>
            </a:r>
            <a:r>
              <a:rPr lang="ko-KR" altLang="en-US" sz="2000" dirty="0"/>
              <a:t>를 연동해야 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Hierarchy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InputField</a:t>
            </a:r>
            <a:r>
              <a:rPr lang="ko-KR" altLang="en-US" sz="2000" dirty="0"/>
              <a:t>를 드래그 해 </a:t>
            </a:r>
            <a:r>
              <a:rPr lang="en-US" altLang="ko-KR" sz="2000" dirty="0"/>
              <a:t>None </a:t>
            </a:r>
            <a:r>
              <a:rPr lang="ko-KR" altLang="en-US" sz="2000" dirty="0"/>
              <a:t>자리에 넣어줍니다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DB0AA-0D05-44DF-9B1E-D6D7B6465539}"/>
              </a:ext>
            </a:extLst>
          </p:cNvPr>
          <p:cNvSpPr/>
          <p:nvPr/>
        </p:nvSpPr>
        <p:spPr>
          <a:xfrm>
            <a:off x="3851443" y="3416328"/>
            <a:ext cx="496821" cy="105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8195FC-4BD8-271D-5886-5E10B84725E8}"/>
              </a:ext>
            </a:extLst>
          </p:cNvPr>
          <p:cNvSpPr/>
          <p:nvPr/>
        </p:nvSpPr>
        <p:spPr>
          <a:xfrm>
            <a:off x="7223698" y="6457843"/>
            <a:ext cx="1297732" cy="137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0DD0CD3-E70A-7796-ECA3-5475FC4C3B46}"/>
              </a:ext>
            </a:extLst>
          </p:cNvPr>
          <p:cNvSpPr/>
          <p:nvPr/>
        </p:nvSpPr>
        <p:spPr>
          <a:xfrm rot="2864771">
            <a:off x="4027268" y="4839309"/>
            <a:ext cx="3497777" cy="2129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86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안녕안녕</a:t>
            </a:r>
            <a:endParaRPr lang="en-US" altLang="ko-KR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</a:t>
            </a:r>
            <a:r>
              <a:rPr lang="ko-KR" altLang="en-US" dirty="0"/>
              <a:t>말풍선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BCF2B-8C76-47F2-5E08-63B170D5E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04" y="2311839"/>
            <a:ext cx="79914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34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39CCFB-F7AA-B4A5-8E63-EA76904A9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684" y="2441642"/>
            <a:ext cx="1972632" cy="407274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상단 탭에서 </a:t>
            </a:r>
            <a:r>
              <a:rPr lang="en-US" altLang="ko-KR" sz="2000" dirty="0"/>
              <a:t>Edit &gt;&gt; Project Settings</a:t>
            </a:r>
            <a:r>
              <a:rPr lang="ko-KR" altLang="en-US" sz="2000" dirty="0"/>
              <a:t>를 엽니다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앱의 아이콘과 이름을 설정하기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B0D644-002E-66DF-9B3F-2B94010E1163}"/>
              </a:ext>
            </a:extLst>
          </p:cNvPr>
          <p:cNvSpPr/>
          <p:nvPr/>
        </p:nvSpPr>
        <p:spPr>
          <a:xfrm>
            <a:off x="5151706" y="6321655"/>
            <a:ext cx="1871663" cy="225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25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73978B3-6784-3B51-86A1-09F95257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4" y="2493821"/>
            <a:ext cx="11004842" cy="162073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아이콘과 앱 이름을 변경할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앱의 아이콘과 이름을 설정하기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B0D644-002E-66DF-9B3F-2B94010E1163}"/>
              </a:ext>
            </a:extLst>
          </p:cNvPr>
          <p:cNvSpPr/>
          <p:nvPr/>
        </p:nvSpPr>
        <p:spPr>
          <a:xfrm>
            <a:off x="595314" y="3488622"/>
            <a:ext cx="1959214" cy="137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72CB7F-98A0-9BF8-2D94-7AA811E67258}"/>
              </a:ext>
            </a:extLst>
          </p:cNvPr>
          <p:cNvSpPr/>
          <p:nvPr/>
        </p:nvSpPr>
        <p:spPr>
          <a:xfrm>
            <a:off x="11161894" y="3282720"/>
            <a:ext cx="591844" cy="54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34BBC0-476D-862C-FB65-7425270802EE}"/>
              </a:ext>
            </a:extLst>
          </p:cNvPr>
          <p:cNvSpPr/>
          <p:nvPr/>
        </p:nvSpPr>
        <p:spPr>
          <a:xfrm>
            <a:off x="4624905" y="3020737"/>
            <a:ext cx="1320430" cy="15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BCADA0-5242-22B6-1D89-0B5DD4BE7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905" y="4473053"/>
            <a:ext cx="3125618" cy="19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48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https://dashboard.photonengine.com/ko-KR/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Photon </a:t>
            </a:r>
            <a:r>
              <a:rPr lang="ko-KR" altLang="en-US" dirty="0"/>
              <a:t>통계 확인하기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0C24D9-21B6-5D8B-F973-6D439B4A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390472"/>
            <a:ext cx="3810000" cy="3771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B0D644-002E-66DF-9B3F-2B94010E1163}"/>
              </a:ext>
            </a:extLst>
          </p:cNvPr>
          <p:cNvSpPr/>
          <p:nvPr/>
        </p:nvSpPr>
        <p:spPr>
          <a:xfrm>
            <a:off x="5297622" y="5640719"/>
            <a:ext cx="798378" cy="26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73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CCU </a:t>
            </a:r>
            <a:r>
              <a:rPr lang="ko-KR" altLang="en-US" sz="2000" dirty="0"/>
              <a:t>및 트래픽을 관리하며 멀티플레이 환경을 최적화 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Photon </a:t>
            </a:r>
            <a:r>
              <a:rPr lang="ko-KR" altLang="en-US" dirty="0"/>
              <a:t>통계 확인하기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C11F3E-F8BB-0276-1BE7-6ED18B41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2381250"/>
            <a:ext cx="66960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08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이런 현상은 왜 나올까요</a:t>
            </a:r>
            <a:r>
              <a:rPr lang="en-US" altLang="ko-KR" sz="2000" dirty="0"/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카메라를 </a:t>
            </a:r>
            <a:r>
              <a:rPr lang="en-US" altLang="ko-KR" dirty="0"/>
              <a:t>2D </a:t>
            </a:r>
            <a:r>
              <a:rPr lang="ko-KR" altLang="en-US" dirty="0"/>
              <a:t>그래픽에 최적화 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8356FF-37A1-A347-7D4E-CBC130A4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2519824"/>
            <a:ext cx="62674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hlinkClick r:id="rId2"/>
              </a:rPr>
              <a:t>https://blog.unity.com/kr/technology/2d-pixel-perfect-how-to-set-up-your-unity-project-for-retro-8-bits-games</a:t>
            </a:r>
            <a:endParaRPr lang="en-US" altLang="ko-KR" sz="2000" dirty="0"/>
          </a:p>
          <a:p>
            <a:r>
              <a:rPr lang="ko-KR" altLang="en-US" sz="2000" dirty="0"/>
              <a:t>이러한 현상은 많은 원인이 존재합니다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해상도 가로 크기가 홀수임 등등</a:t>
            </a:r>
            <a:r>
              <a:rPr lang="en-US" altLang="ko-KR" sz="2000" dirty="0"/>
              <a:t>..)</a:t>
            </a:r>
          </a:p>
          <a:p>
            <a:r>
              <a:rPr lang="en-US" altLang="ko-KR" sz="2000" dirty="0"/>
              <a:t>Pixel Perfect Camera </a:t>
            </a:r>
            <a:r>
              <a:rPr lang="ko-KR" altLang="en-US" sz="2000" dirty="0"/>
              <a:t>컴포넌트와 함께 유니티 상에서 해상도의 제한을 걸어 문제가 되는 조합을 하나씩 제거 해 나가야 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카메라를 </a:t>
            </a:r>
            <a:r>
              <a:rPr lang="en-US" altLang="ko-KR" dirty="0"/>
              <a:t>2D </a:t>
            </a:r>
            <a:r>
              <a:rPr lang="ko-KR" altLang="en-US" dirty="0"/>
              <a:t>그래픽에 최적화 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8B696-5755-D0F5-D953-B6EDA68A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3825960"/>
            <a:ext cx="48101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1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CE5A71-00A2-EB5B-1977-ECC646D9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16" y="2808380"/>
            <a:ext cx="2196790" cy="338128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다음으로 채팅 내용을 입력할 수 있는 </a:t>
            </a:r>
            <a:r>
              <a:rPr lang="en-US" altLang="ko-KR" sz="2000" dirty="0" err="1"/>
              <a:t>InputField</a:t>
            </a:r>
            <a:r>
              <a:rPr lang="ko-KR" altLang="en-US" sz="2000" dirty="0"/>
              <a:t>를 만듭니다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Hierarchy</a:t>
            </a:r>
            <a:r>
              <a:rPr lang="ko-KR" altLang="en-US" sz="2000" dirty="0"/>
              <a:t>에 마우스를 놓고 우 클릭 한 후 </a:t>
            </a:r>
            <a:r>
              <a:rPr lang="en-US" altLang="ko-KR" sz="2000" dirty="0"/>
              <a:t>UI &gt;&gt; </a:t>
            </a:r>
            <a:r>
              <a:rPr lang="en-US" altLang="ko-KR" sz="2000" dirty="0" err="1"/>
              <a:t>InputField</a:t>
            </a:r>
            <a:r>
              <a:rPr lang="ko-KR" altLang="en-US" sz="2000" dirty="0"/>
              <a:t>를 만듭니다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</a:t>
            </a:r>
            <a:r>
              <a:rPr lang="en-US" altLang="ko-KR" dirty="0" err="1"/>
              <a:t>InputField</a:t>
            </a:r>
            <a:r>
              <a:rPr lang="en-US" altLang="ko-KR" dirty="0"/>
              <a:t> </a:t>
            </a:r>
            <a:r>
              <a:rPr lang="ko-KR" altLang="en-US" dirty="0"/>
              <a:t>배치하기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C507F-36F0-406A-D058-0E56C06F5498}"/>
              </a:ext>
            </a:extLst>
          </p:cNvPr>
          <p:cNvSpPr/>
          <p:nvPr/>
        </p:nvSpPr>
        <p:spPr>
          <a:xfrm>
            <a:off x="3712138" y="6066598"/>
            <a:ext cx="1172968" cy="110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372F77-00BD-BA0C-EC49-D30B88128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632" y="4086575"/>
            <a:ext cx="2485237" cy="12369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6A572-976D-56DB-DDE0-4FC3E55B6641}"/>
              </a:ext>
            </a:extLst>
          </p:cNvPr>
          <p:cNvSpPr/>
          <p:nvPr/>
        </p:nvSpPr>
        <p:spPr>
          <a:xfrm>
            <a:off x="7405249" y="4812304"/>
            <a:ext cx="1783505" cy="240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18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이런 현상은 왜 나올까요</a:t>
            </a:r>
            <a:r>
              <a:rPr lang="en-US" altLang="ko-KR" sz="2000" dirty="0"/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얘는 왜 뒤로 걷죠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F7CED3-4922-924A-42C7-8C7C4FBA5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2664457"/>
            <a:ext cx="6438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86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Photon Transform View : </a:t>
            </a:r>
            <a:r>
              <a:rPr lang="ko-KR" altLang="en-US" sz="2000" dirty="0"/>
              <a:t>이 스크립트를 가진 오브젝트의 위치를 동기화</a:t>
            </a:r>
            <a:endParaRPr lang="en-US" altLang="ko-KR" sz="2000" dirty="0"/>
          </a:p>
          <a:p>
            <a:r>
              <a:rPr lang="en-US" altLang="ko-KR" sz="2000" dirty="0"/>
              <a:t>Photon Animator View : </a:t>
            </a:r>
            <a:r>
              <a:rPr lang="ko-KR" altLang="en-US" sz="2000" dirty="0"/>
              <a:t>이 스크립트를 가진 오브젝트의 애니메이션을 동기화</a:t>
            </a:r>
            <a:endParaRPr lang="en-US" altLang="ko-KR" sz="2000" dirty="0"/>
          </a:p>
          <a:p>
            <a:r>
              <a:rPr lang="ko-KR" altLang="en-US" sz="2000" dirty="0"/>
              <a:t>현재 공룡이 바라보는 방향은 애니메이션이나 방향 벡터가 아닌 스크립트의 </a:t>
            </a:r>
            <a:r>
              <a:rPr lang="en-US" altLang="ko-KR" sz="2000" dirty="0" err="1"/>
              <a:t>FlipX</a:t>
            </a:r>
            <a:r>
              <a:rPr lang="ko-KR" altLang="en-US" sz="2000" dirty="0"/>
              <a:t>로 조작하고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얘는 왜 뒤로 걷죠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46215F-E334-35E6-966D-D4276DB0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82" y="3622088"/>
            <a:ext cx="2248876" cy="30799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DD7AF1-D3D9-C456-E522-DAD831F4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541" y="3622087"/>
            <a:ext cx="2248876" cy="30799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A3A940-8076-DD79-9DA0-6E78183B3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83224"/>
            <a:ext cx="5562236" cy="6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74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때문에 </a:t>
            </a:r>
            <a:r>
              <a:rPr lang="en-US" altLang="ko-KR" sz="2000" dirty="0"/>
              <a:t>Animator</a:t>
            </a:r>
            <a:r>
              <a:rPr lang="ko-KR" altLang="en-US" sz="2000" dirty="0"/>
              <a:t>를 설계할 때</a:t>
            </a:r>
            <a:r>
              <a:rPr lang="en-US" altLang="ko-KR" sz="2000" dirty="0"/>
              <a:t>, </a:t>
            </a:r>
            <a:r>
              <a:rPr lang="ko-KR" altLang="en-US" sz="2000" dirty="0"/>
              <a:t>여러 방향의 </a:t>
            </a:r>
            <a:r>
              <a:rPr lang="en-US" altLang="ko-KR" sz="2000" dirty="0"/>
              <a:t>Walk</a:t>
            </a:r>
            <a:r>
              <a:rPr lang="ko-KR" altLang="en-US" sz="2000" dirty="0"/>
              <a:t> 조건을 설계하는 것이 좋습니다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얘는 왜 뒤로 걷죠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9AF04-6C1F-F608-BDCF-8F7F00FF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5" y="3177467"/>
            <a:ext cx="4137780" cy="32276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541D2-9AAF-BA0E-98D5-8643F52F5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924" y="3984411"/>
            <a:ext cx="3607294" cy="14559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A5CA247-732B-7350-0E45-03AC9F92BE47}"/>
              </a:ext>
            </a:extLst>
          </p:cNvPr>
          <p:cNvSpPr/>
          <p:nvPr/>
        </p:nvSpPr>
        <p:spPr>
          <a:xfrm>
            <a:off x="3680701" y="4490914"/>
            <a:ext cx="1620675" cy="442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javascript - Sprite Sheet animation with arrow keys - Stack Overflow">
            <a:extLst>
              <a:ext uri="{FF2B5EF4-FFF2-40B4-BE49-F238E27FC236}">
                <a16:creationId xmlns:a16="http://schemas.microsoft.com/office/drawing/2014/main" id="{E58CFBE6-C50D-BBA4-1E52-864D09C1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1" y="298665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398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hlinkClick r:id="rId3"/>
              </a:rPr>
              <a:t>https://itch.io/game-assets/free/tag-pixel-art</a:t>
            </a:r>
            <a:endParaRPr lang="en-US" altLang="ko-KR" sz="2000" dirty="0"/>
          </a:p>
          <a:p>
            <a:r>
              <a:rPr lang="ko-KR" altLang="en-US" sz="2000" dirty="0"/>
              <a:t>대부분의 </a:t>
            </a:r>
            <a:r>
              <a:rPr lang="ko-KR" altLang="en-US" sz="2000" dirty="0" err="1"/>
              <a:t>에셋을</a:t>
            </a:r>
            <a:r>
              <a:rPr lang="ko-KR" altLang="en-US" sz="2000" dirty="0"/>
              <a:t> 제작자 이름을 명시하는 조건으로 무료 제공합니다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스프라이트</a:t>
            </a:r>
            <a:r>
              <a:rPr lang="ko-KR" altLang="en-US" sz="2000" dirty="0"/>
              <a:t> 시트나 맵 타일을 다운받아 자신만의 공간을 만들어 보세요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무료 </a:t>
            </a:r>
            <a:r>
              <a:rPr lang="ko-KR" altLang="en-US" dirty="0" err="1"/>
              <a:t>에셋을</a:t>
            </a:r>
            <a:r>
              <a:rPr lang="ko-KR" altLang="en-US" dirty="0"/>
              <a:t> 사용해보세요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1FC6C7-604A-E869-A4C6-231AA717A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15" y="3253981"/>
            <a:ext cx="7480570" cy="34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65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37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23A8251-4CA6-3AB0-F819-19168B29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147" y="3518331"/>
            <a:ext cx="2495550" cy="2857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DFE728-2D43-B85D-7E18-74CFC1CF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78" y="4117343"/>
            <a:ext cx="3648075" cy="1819275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InputField</a:t>
            </a:r>
            <a:r>
              <a:rPr lang="ko-KR" altLang="en-US" sz="2000" dirty="0"/>
              <a:t>를 좌측 상단에 고정하기 </a:t>
            </a:r>
            <a:r>
              <a:rPr lang="en-US" altLang="ko-KR" sz="2000" dirty="0"/>
              <a:t>Anchor Preset</a:t>
            </a:r>
            <a:r>
              <a:rPr lang="ko-KR" altLang="en-US" sz="2000" dirty="0"/>
              <a:t>을 설정합니다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1. </a:t>
            </a:r>
            <a:r>
              <a:rPr lang="en-US" altLang="ko-KR" sz="2000" dirty="0" err="1"/>
              <a:t>InputField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</a:t>
            </a:r>
            <a:r>
              <a:rPr lang="ko-KR" altLang="en-US" sz="2000" dirty="0"/>
              <a:t>의 좌상단에 있는 버튼을 클릭합니다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새로운 창이 켜진 상태로 </a:t>
            </a:r>
            <a:r>
              <a:rPr lang="en-US" altLang="ko-KR" sz="2000" dirty="0"/>
              <a:t>Alt + Shift</a:t>
            </a:r>
            <a:r>
              <a:rPr lang="ko-KR" altLang="en-US" sz="2000" dirty="0"/>
              <a:t>를 누르면 그림이 바뀝니다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화면과 같은 버튼을 누르면 </a:t>
            </a:r>
            <a:r>
              <a:rPr lang="en-US" altLang="ko-KR" sz="2000" dirty="0" err="1"/>
              <a:t>InputField</a:t>
            </a:r>
            <a:r>
              <a:rPr lang="ko-KR" altLang="en-US" sz="2000" dirty="0"/>
              <a:t>는 항상 좌측 상단에 고정됩니다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</a:t>
            </a:r>
            <a:r>
              <a:rPr lang="en-US" altLang="ko-KR" dirty="0" err="1"/>
              <a:t>InputField</a:t>
            </a:r>
            <a:r>
              <a:rPr lang="en-US" altLang="ko-KR" dirty="0"/>
              <a:t> </a:t>
            </a:r>
            <a:r>
              <a:rPr lang="ko-KR" altLang="en-US" dirty="0"/>
              <a:t>배치하기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DB0C0-0344-C082-8830-E6125BD49C5D}"/>
              </a:ext>
            </a:extLst>
          </p:cNvPr>
          <p:cNvSpPr/>
          <p:nvPr/>
        </p:nvSpPr>
        <p:spPr>
          <a:xfrm>
            <a:off x="2060525" y="5157054"/>
            <a:ext cx="806963" cy="613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371515-2138-A9B3-BBA3-640A168BA7BE}"/>
              </a:ext>
            </a:extLst>
          </p:cNvPr>
          <p:cNvSpPr/>
          <p:nvPr/>
        </p:nvSpPr>
        <p:spPr>
          <a:xfrm>
            <a:off x="7326463" y="4546102"/>
            <a:ext cx="499132" cy="466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5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C31868-9F12-CDCF-2731-847950D1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42" y="3665228"/>
            <a:ext cx="4200525" cy="1800225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InputField</a:t>
            </a:r>
            <a:r>
              <a:rPr lang="en-US" altLang="ko-KR" sz="2000" dirty="0"/>
              <a:t> 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</a:t>
            </a:r>
            <a:r>
              <a:rPr lang="ko-KR" altLang="en-US" sz="2000" dirty="0"/>
              <a:t>를 계속 수정합니다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너비 및 높이를 </a:t>
            </a:r>
            <a:r>
              <a:rPr lang="en-US" altLang="ko-KR" sz="2000" dirty="0"/>
              <a:t>500x750</a:t>
            </a:r>
            <a:r>
              <a:rPr lang="ko-KR" altLang="en-US" sz="2000" dirty="0"/>
              <a:t>으로 설정합니다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X</a:t>
            </a:r>
            <a:r>
              <a:rPr lang="ko-KR" altLang="en-US" sz="2000" dirty="0"/>
              <a:t>축</a:t>
            </a:r>
            <a:r>
              <a:rPr lang="en-US" altLang="ko-KR" sz="2000" dirty="0"/>
              <a:t>, Y</a:t>
            </a:r>
            <a:r>
              <a:rPr lang="ko-KR" altLang="en-US" sz="2000" dirty="0"/>
              <a:t>축의 값을 각각 </a:t>
            </a:r>
            <a:r>
              <a:rPr lang="en-US" altLang="ko-KR" sz="2000" dirty="0"/>
              <a:t>50, -50</a:t>
            </a:r>
            <a:r>
              <a:rPr lang="ko-KR" altLang="en-US" sz="2000" dirty="0"/>
              <a:t>으로 줍니다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</a:t>
            </a:r>
            <a:r>
              <a:rPr lang="en-US" altLang="ko-KR" dirty="0" err="1"/>
              <a:t>InputField</a:t>
            </a:r>
            <a:r>
              <a:rPr lang="en-US" altLang="ko-KR" dirty="0"/>
              <a:t> </a:t>
            </a:r>
            <a:r>
              <a:rPr lang="ko-KR" altLang="en-US" dirty="0"/>
              <a:t>배치하기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DB0C0-0344-C082-8830-E6125BD49C5D}"/>
              </a:ext>
            </a:extLst>
          </p:cNvPr>
          <p:cNvSpPr/>
          <p:nvPr/>
        </p:nvSpPr>
        <p:spPr>
          <a:xfrm>
            <a:off x="2803773" y="4634144"/>
            <a:ext cx="1750472" cy="83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E24AB4-513B-1E28-1B6A-EE86636A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85" y="3307053"/>
            <a:ext cx="4657957" cy="26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D0B139D-507B-CF8B-27DE-C25E7D82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18" y="3920119"/>
            <a:ext cx="2944243" cy="121662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Placeholder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Inputfield</a:t>
            </a:r>
            <a:r>
              <a:rPr lang="ko-KR" altLang="en-US" sz="2000" dirty="0"/>
              <a:t>에 아무 데이터도 입력하지 않았을 때 나타나는 정보입니다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</a:t>
            </a:r>
            <a:r>
              <a:rPr lang="en-US" altLang="ko-KR" dirty="0" err="1"/>
              <a:t>InputField</a:t>
            </a:r>
            <a:r>
              <a:rPr lang="en-US" altLang="ko-KR" dirty="0"/>
              <a:t> </a:t>
            </a:r>
            <a:r>
              <a:rPr lang="ko-KR" altLang="en-US" dirty="0"/>
              <a:t>배치하기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DB0C0-0344-C082-8830-E6125BD49C5D}"/>
              </a:ext>
            </a:extLst>
          </p:cNvPr>
          <p:cNvSpPr/>
          <p:nvPr/>
        </p:nvSpPr>
        <p:spPr>
          <a:xfrm>
            <a:off x="3026497" y="4328117"/>
            <a:ext cx="2912664" cy="421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92A8F-4598-CC8F-E46B-BF248E25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0" y="3844887"/>
            <a:ext cx="2043991" cy="13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7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42AC9-1C01-0C5A-F1C7-55FB9627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67" y="3684588"/>
            <a:ext cx="4686473" cy="272686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FEB724-88B8-44B0-810C-3373C1B7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487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Placeholder</a:t>
            </a:r>
            <a:r>
              <a:rPr lang="ko-KR" altLang="en-US" sz="2000" dirty="0"/>
              <a:t>의 </a:t>
            </a:r>
            <a:r>
              <a:rPr lang="en-US" altLang="ko-KR" sz="2000" dirty="0"/>
              <a:t>Inspector </a:t>
            </a:r>
            <a:r>
              <a:rPr lang="ko-KR" altLang="en-US" sz="2000" dirty="0"/>
              <a:t>정보를 변경합니다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1. Placeholder </a:t>
            </a:r>
            <a:r>
              <a:rPr lang="ko-KR" altLang="en-US" sz="2000" dirty="0"/>
              <a:t>데이터를 입력합니다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폰트 사이즈를 </a:t>
            </a:r>
            <a:r>
              <a:rPr lang="en-US" altLang="ko-KR" sz="2000" dirty="0"/>
              <a:t>30</a:t>
            </a:r>
            <a:r>
              <a:rPr lang="ko-KR" altLang="en-US" sz="2000" dirty="0"/>
              <a:t>으로 키웁니다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글자를 좌측 중앙 정렬 합니다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134566-5124-4DC2-A1FD-41F9AEB7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 UI </a:t>
            </a:r>
            <a:r>
              <a:rPr lang="en-US" altLang="ko-KR" dirty="0" err="1"/>
              <a:t>InputField</a:t>
            </a:r>
            <a:r>
              <a:rPr lang="en-US" altLang="ko-KR" dirty="0"/>
              <a:t> </a:t>
            </a:r>
            <a:r>
              <a:rPr lang="ko-KR" altLang="en-US" dirty="0"/>
              <a:t>배치하기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DB0C0-0344-C082-8830-E6125BD49C5D}"/>
              </a:ext>
            </a:extLst>
          </p:cNvPr>
          <p:cNvSpPr/>
          <p:nvPr/>
        </p:nvSpPr>
        <p:spPr>
          <a:xfrm>
            <a:off x="1348618" y="4126086"/>
            <a:ext cx="1856221" cy="481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7E5943-E1DB-8D06-5379-C7C6159DAA76}"/>
              </a:ext>
            </a:extLst>
          </p:cNvPr>
          <p:cNvSpPr/>
          <p:nvPr/>
        </p:nvSpPr>
        <p:spPr>
          <a:xfrm>
            <a:off x="1443313" y="5274627"/>
            <a:ext cx="3926746" cy="238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C6EB59-A6CB-7C40-890D-CA7B4E753315}"/>
              </a:ext>
            </a:extLst>
          </p:cNvPr>
          <p:cNvSpPr/>
          <p:nvPr/>
        </p:nvSpPr>
        <p:spPr>
          <a:xfrm>
            <a:off x="1241466" y="6173046"/>
            <a:ext cx="3926746" cy="238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D071B8-827D-150A-7EE1-561DE5967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094" y="3797300"/>
            <a:ext cx="39052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29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ca theme - dark mode.potx" id="{4F7D7033-9BAC-437D-A665-5D9CAD0D7A0D}" vid="{CF99286E-77FF-42DB-A901-FCFA2AD8327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orca theme - dark mode</Template>
  <TotalTime>9949</TotalTime>
  <Words>1301</Words>
  <Application>Microsoft Office PowerPoint</Application>
  <PresentationFormat>와이드스크린</PresentationFormat>
  <Paragraphs>199</Paragraphs>
  <Slides>54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Consolas</vt:lpstr>
      <vt:lpstr>Office 테마</vt:lpstr>
      <vt:lpstr>채팅 구현하기</vt:lpstr>
      <vt:lpstr>채팅 구현하기</vt:lpstr>
      <vt:lpstr>채팅 UI 만들기</vt:lpstr>
      <vt:lpstr>채팅 UI 만들기</vt:lpstr>
      <vt:lpstr>채팅 UI InputField 배치하기</vt:lpstr>
      <vt:lpstr>채팅 UI InputField 배치하기</vt:lpstr>
      <vt:lpstr>채팅 UI InputField 배치하기</vt:lpstr>
      <vt:lpstr>채팅 UI InputField 배치하기</vt:lpstr>
      <vt:lpstr>채팅 UI InputField 배치하기</vt:lpstr>
      <vt:lpstr>채팅 UI InputField 배치하기</vt:lpstr>
      <vt:lpstr>채팅 UI InputField 배치하기</vt:lpstr>
      <vt:lpstr>채팅 UI Button 배치하기</vt:lpstr>
      <vt:lpstr>채팅 UI Button 배치하기</vt:lpstr>
      <vt:lpstr>채팅 UI Button 배치하기</vt:lpstr>
      <vt:lpstr>채팅 UI Button 배치하기</vt:lpstr>
      <vt:lpstr>채팅 말풍선 만들기</vt:lpstr>
      <vt:lpstr>채팅 말풍선 만들기</vt:lpstr>
      <vt:lpstr>채팅 말풍선 만들기</vt:lpstr>
      <vt:lpstr>채팅 말풍선 만들기</vt:lpstr>
      <vt:lpstr>채팅 말풍선 만들기</vt:lpstr>
      <vt:lpstr>채팅 말풍선 만들기</vt:lpstr>
      <vt:lpstr>BubbleManager 만들기</vt:lpstr>
      <vt:lpstr>BubbleManager 만들기</vt:lpstr>
      <vt:lpstr>BubbleManager 만들기</vt:lpstr>
      <vt:lpstr>BubbleManager 만들기</vt:lpstr>
      <vt:lpstr>BubbleManager 만들기</vt:lpstr>
      <vt:lpstr>BubbleManager 만들기</vt:lpstr>
      <vt:lpstr>BubbleManager 만들기</vt:lpstr>
      <vt:lpstr>채팅 말풍선 만들기</vt:lpstr>
      <vt:lpstr>말풍선을 Prefab화 시키기</vt:lpstr>
      <vt:lpstr>공룡의 Tag 변경하기</vt:lpstr>
      <vt:lpstr>공룡의 Tag 변경하기</vt:lpstr>
      <vt:lpstr>GameManager 수정하기</vt:lpstr>
      <vt:lpstr>GameManager 수정하기</vt:lpstr>
      <vt:lpstr>GameManager 수정하기</vt:lpstr>
      <vt:lpstr>GameManager 수정하기</vt:lpstr>
      <vt:lpstr>GameManager 수정하기</vt:lpstr>
      <vt:lpstr>GameManager 수정하기</vt:lpstr>
      <vt:lpstr>채팅 말풍선 만들기</vt:lpstr>
      <vt:lpstr>채팅 말풍선 만들기</vt:lpstr>
      <vt:lpstr>채팅 말풍선 만들기</vt:lpstr>
      <vt:lpstr>채팅 말풍선 만들기</vt:lpstr>
      <vt:lpstr>채팅 말풍선 만들기</vt:lpstr>
      <vt:lpstr>앱의 아이콘과 이름을 설정하기</vt:lpstr>
      <vt:lpstr>앱의 아이콘과 이름을 설정하기</vt:lpstr>
      <vt:lpstr>Photon 통계 확인하기</vt:lpstr>
      <vt:lpstr>Photon 통계 확인하기</vt:lpstr>
      <vt:lpstr>카메라를 2D 그래픽에 최적화 하기</vt:lpstr>
      <vt:lpstr>카메라를 2D 그래픽에 최적화 하기</vt:lpstr>
      <vt:lpstr>얘는 왜 뒤로 걷죠?</vt:lpstr>
      <vt:lpstr>얘는 왜 뒤로 걷죠?</vt:lpstr>
      <vt:lpstr>얘는 왜 뒤로 걷죠?</vt:lpstr>
      <vt:lpstr>여기서 무료 에셋을 사용해보세요!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김민석</cp:lastModifiedBy>
  <cp:revision>1330</cp:revision>
  <dcterms:created xsi:type="dcterms:W3CDTF">2021-04-19T02:20:55Z</dcterms:created>
  <dcterms:modified xsi:type="dcterms:W3CDTF">2022-05-27T11:42:45Z</dcterms:modified>
</cp:coreProperties>
</file>